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handoutMasterIdLst>
    <p:handoutMasterId r:id="rId7"/>
  </p:handoutMasterIdLst>
  <p:sldIdLst>
    <p:sldId id="257" r:id="rId5"/>
  </p:sldIdLst>
  <p:sldSz cx="42808525" cy="30279975"/>
  <p:notesSz cx="6781800" cy="9918700"/>
  <p:defaultTextStyle>
    <a:defPPr>
      <a:defRPr lang="de-CH"/>
    </a:defPPr>
    <a:lvl1pPr algn="l" rtl="0" fontAlgn="base">
      <a:spcBef>
        <a:spcPct val="0"/>
      </a:spcBef>
      <a:spcAft>
        <a:spcPct val="0"/>
      </a:spcAft>
      <a:defRPr kern="1200">
        <a:solidFill>
          <a:schemeClr val="tx1"/>
        </a:solidFill>
        <a:latin typeface="Arial" charset="0"/>
        <a:ea typeface="+mn-ea"/>
        <a:cs typeface="+mn-cs"/>
      </a:defRPr>
    </a:lvl1pPr>
    <a:lvl2pPr marL="2088215" algn="l" rtl="0" fontAlgn="base">
      <a:spcBef>
        <a:spcPct val="0"/>
      </a:spcBef>
      <a:spcAft>
        <a:spcPct val="0"/>
      </a:spcAft>
      <a:defRPr kern="1200">
        <a:solidFill>
          <a:schemeClr val="tx1"/>
        </a:solidFill>
        <a:latin typeface="Arial" charset="0"/>
        <a:ea typeface="+mn-ea"/>
        <a:cs typeface="+mn-cs"/>
      </a:defRPr>
    </a:lvl2pPr>
    <a:lvl3pPr marL="4176431" algn="l" rtl="0" fontAlgn="base">
      <a:spcBef>
        <a:spcPct val="0"/>
      </a:spcBef>
      <a:spcAft>
        <a:spcPct val="0"/>
      </a:spcAft>
      <a:defRPr kern="1200">
        <a:solidFill>
          <a:schemeClr val="tx1"/>
        </a:solidFill>
        <a:latin typeface="Arial" charset="0"/>
        <a:ea typeface="+mn-ea"/>
        <a:cs typeface="+mn-cs"/>
      </a:defRPr>
    </a:lvl3pPr>
    <a:lvl4pPr marL="6264646" algn="l" rtl="0" fontAlgn="base">
      <a:spcBef>
        <a:spcPct val="0"/>
      </a:spcBef>
      <a:spcAft>
        <a:spcPct val="0"/>
      </a:spcAft>
      <a:defRPr kern="1200">
        <a:solidFill>
          <a:schemeClr val="tx1"/>
        </a:solidFill>
        <a:latin typeface="Arial" charset="0"/>
        <a:ea typeface="+mn-ea"/>
        <a:cs typeface="+mn-cs"/>
      </a:defRPr>
    </a:lvl4pPr>
    <a:lvl5pPr marL="8352861" algn="l" rtl="0" fontAlgn="base">
      <a:spcBef>
        <a:spcPct val="0"/>
      </a:spcBef>
      <a:spcAft>
        <a:spcPct val="0"/>
      </a:spcAft>
      <a:defRPr kern="1200">
        <a:solidFill>
          <a:schemeClr val="tx1"/>
        </a:solidFill>
        <a:latin typeface="Arial" charset="0"/>
        <a:ea typeface="+mn-ea"/>
        <a:cs typeface="+mn-cs"/>
      </a:defRPr>
    </a:lvl5pPr>
    <a:lvl6pPr marL="10441076" algn="l" defTabSz="4176431" rtl="0" eaLnBrk="1" latinLnBrk="0" hangingPunct="1">
      <a:defRPr kern="1200">
        <a:solidFill>
          <a:schemeClr val="tx1"/>
        </a:solidFill>
        <a:latin typeface="Arial" charset="0"/>
        <a:ea typeface="+mn-ea"/>
        <a:cs typeface="+mn-cs"/>
      </a:defRPr>
    </a:lvl6pPr>
    <a:lvl7pPr marL="12529292" algn="l" defTabSz="4176431" rtl="0" eaLnBrk="1" latinLnBrk="0" hangingPunct="1">
      <a:defRPr kern="1200">
        <a:solidFill>
          <a:schemeClr val="tx1"/>
        </a:solidFill>
        <a:latin typeface="Arial" charset="0"/>
        <a:ea typeface="+mn-ea"/>
        <a:cs typeface="+mn-cs"/>
      </a:defRPr>
    </a:lvl7pPr>
    <a:lvl8pPr marL="14617507" algn="l" defTabSz="4176431" rtl="0" eaLnBrk="1" latinLnBrk="0" hangingPunct="1">
      <a:defRPr kern="1200">
        <a:solidFill>
          <a:schemeClr val="tx1"/>
        </a:solidFill>
        <a:latin typeface="Arial" charset="0"/>
        <a:ea typeface="+mn-ea"/>
        <a:cs typeface="+mn-cs"/>
      </a:defRPr>
    </a:lvl8pPr>
    <a:lvl9pPr marL="16705722" algn="l" defTabSz="4176431"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FF"/>
    <a:srgbClr val="0066FF"/>
    <a:srgbClr val="66FF66"/>
    <a:srgbClr val="000099"/>
    <a:srgbClr val="EF07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8291" autoAdjust="0"/>
  </p:normalViewPr>
  <p:slideViewPr>
    <p:cSldViewPr>
      <p:cViewPr>
        <p:scale>
          <a:sx n="20" d="100"/>
          <a:sy n="20" d="100"/>
        </p:scale>
        <p:origin x="-72" y="336"/>
      </p:cViewPr>
      <p:guideLst>
        <p:guide orient="horz" pos="9537"/>
        <p:guide pos="13483"/>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38463" cy="496888"/>
          </a:xfrm>
          <a:prstGeom prst="rect">
            <a:avLst/>
          </a:prstGeom>
          <a:noFill/>
          <a:ln w="9525">
            <a:noFill/>
            <a:miter lim="800000"/>
            <a:headEnd/>
            <a:tailEnd/>
          </a:ln>
          <a:effectLst/>
        </p:spPr>
        <p:txBody>
          <a:bodyPr vert="horz" wrap="square" lIns="91275" tIns="45638" rIns="91275" bIns="45638" numCol="1" anchor="t" anchorCtr="0" compatLnSpc="1">
            <a:prstTxWarp prst="textNoShape">
              <a:avLst/>
            </a:prstTxWarp>
          </a:bodyPr>
          <a:lstStyle>
            <a:lvl1pPr defTabSz="912813">
              <a:defRPr sz="1200"/>
            </a:lvl1pPr>
          </a:lstStyle>
          <a:p>
            <a:pPr>
              <a:defRPr/>
            </a:pPr>
            <a:endParaRPr lang="de-CH"/>
          </a:p>
        </p:txBody>
      </p:sp>
      <p:sp>
        <p:nvSpPr>
          <p:cNvPr id="8195" name="Rectangle 3"/>
          <p:cNvSpPr>
            <a:spLocks noGrp="1" noChangeArrowheads="1"/>
          </p:cNvSpPr>
          <p:nvPr>
            <p:ph type="dt" sz="quarter" idx="1"/>
          </p:nvPr>
        </p:nvSpPr>
        <p:spPr bwMode="auto">
          <a:xfrm>
            <a:off x="3841750" y="0"/>
            <a:ext cx="2938463" cy="496888"/>
          </a:xfrm>
          <a:prstGeom prst="rect">
            <a:avLst/>
          </a:prstGeom>
          <a:noFill/>
          <a:ln w="9525">
            <a:noFill/>
            <a:miter lim="800000"/>
            <a:headEnd/>
            <a:tailEnd/>
          </a:ln>
          <a:effectLst/>
        </p:spPr>
        <p:txBody>
          <a:bodyPr vert="horz" wrap="square" lIns="91275" tIns="45638" rIns="91275" bIns="45638" numCol="1" anchor="t" anchorCtr="0" compatLnSpc="1">
            <a:prstTxWarp prst="textNoShape">
              <a:avLst/>
            </a:prstTxWarp>
          </a:bodyPr>
          <a:lstStyle>
            <a:lvl1pPr algn="r" defTabSz="912813">
              <a:defRPr sz="1200"/>
            </a:lvl1pPr>
          </a:lstStyle>
          <a:p>
            <a:pPr>
              <a:defRPr/>
            </a:pPr>
            <a:endParaRPr lang="de-CH"/>
          </a:p>
        </p:txBody>
      </p:sp>
      <p:sp>
        <p:nvSpPr>
          <p:cNvPr id="8196" name="Rectangle 4"/>
          <p:cNvSpPr>
            <a:spLocks noGrp="1" noChangeArrowheads="1"/>
          </p:cNvSpPr>
          <p:nvPr>
            <p:ph type="ftr" sz="quarter" idx="2"/>
          </p:nvPr>
        </p:nvSpPr>
        <p:spPr bwMode="auto">
          <a:xfrm>
            <a:off x="0" y="9420225"/>
            <a:ext cx="2938463" cy="496888"/>
          </a:xfrm>
          <a:prstGeom prst="rect">
            <a:avLst/>
          </a:prstGeom>
          <a:noFill/>
          <a:ln w="9525">
            <a:noFill/>
            <a:miter lim="800000"/>
            <a:headEnd/>
            <a:tailEnd/>
          </a:ln>
          <a:effectLst/>
        </p:spPr>
        <p:txBody>
          <a:bodyPr vert="horz" wrap="square" lIns="91275" tIns="45638" rIns="91275" bIns="45638" numCol="1" anchor="b" anchorCtr="0" compatLnSpc="1">
            <a:prstTxWarp prst="textNoShape">
              <a:avLst/>
            </a:prstTxWarp>
          </a:bodyPr>
          <a:lstStyle>
            <a:lvl1pPr defTabSz="912813">
              <a:defRPr sz="1200"/>
            </a:lvl1pPr>
          </a:lstStyle>
          <a:p>
            <a:pPr>
              <a:defRPr/>
            </a:pPr>
            <a:r>
              <a:rPr lang="de-CH"/>
              <a:t>Dezember 2005</a:t>
            </a:r>
          </a:p>
        </p:txBody>
      </p:sp>
      <p:sp>
        <p:nvSpPr>
          <p:cNvPr id="8197" name="Rectangle 5"/>
          <p:cNvSpPr>
            <a:spLocks noGrp="1" noChangeArrowheads="1"/>
          </p:cNvSpPr>
          <p:nvPr>
            <p:ph type="sldNum" sz="quarter" idx="3"/>
          </p:nvPr>
        </p:nvSpPr>
        <p:spPr bwMode="auto">
          <a:xfrm>
            <a:off x="3841750" y="9420225"/>
            <a:ext cx="2938463" cy="496888"/>
          </a:xfrm>
          <a:prstGeom prst="rect">
            <a:avLst/>
          </a:prstGeom>
          <a:noFill/>
          <a:ln w="9525">
            <a:noFill/>
            <a:miter lim="800000"/>
            <a:headEnd/>
            <a:tailEnd/>
          </a:ln>
          <a:effectLst/>
        </p:spPr>
        <p:txBody>
          <a:bodyPr vert="horz" wrap="square" lIns="91275" tIns="45638" rIns="91275" bIns="45638" numCol="1" anchor="b" anchorCtr="0" compatLnSpc="1">
            <a:prstTxWarp prst="textNoShape">
              <a:avLst/>
            </a:prstTxWarp>
          </a:bodyPr>
          <a:lstStyle>
            <a:lvl1pPr algn="r" defTabSz="912813">
              <a:defRPr sz="1200"/>
            </a:lvl1pPr>
          </a:lstStyle>
          <a:p>
            <a:pPr>
              <a:defRPr/>
            </a:pPr>
            <a:fld id="{85EF5FBC-07BA-438B-BAE7-0480DE59A3B2}" type="slidenum">
              <a:rPr lang="de-CH"/>
              <a:pPr>
                <a:defRPr/>
              </a:pPr>
              <a:t>‹#›</a:t>
            </a:fld>
            <a:endParaRPr lang="de-CH"/>
          </a:p>
        </p:txBody>
      </p:sp>
    </p:spTree>
    <p:extLst>
      <p:ext uri="{BB962C8B-B14F-4D97-AF65-F5344CB8AC3E}">
        <p14:creationId xmlns:p14="http://schemas.microsoft.com/office/powerpoint/2010/main" val="23242162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38463" cy="496888"/>
          </a:xfrm>
          <a:prstGeom prst="rect">
            <a:avLst/>
          </a:prstGeom>
          <a:noFill/>
          <a:ln w="9525">
            <a:noFill/>
            <a:miter lim="800000"/>
            <a:headEnd/>
            <a:tailEnd/>
          </a:ln>
          <a:effectLst/>
        </p:spPr>
        <p:txBody>
          <a:bodyPr vert="horz" wrap="square" lIns="91275" tIns="45638" rIns="91275" bIns="45638" numCol="1" anchor="t" anchorCtr="0" compatLnSpc="1">
            <a:prstTxWarp prst="textNoShape">
              <a:avLst/>
            </a:prstTxWarp>
          </a:bodyPr>
          <a:lstStyle>
            <a:lvl1pPr defTabSz="912813">
              <a:defRPr sz="1200"/>
            </a:lvl1pPr>
          </a:lstStyle>
          <a:p>
            <a:pPr>
              <a:defRPr/>
            </a:pPr>
            <a:endParaRPr lang="de-CH"/>
          </a:p>
        </p:txBody>
      </p:sp>
      <p:sp>
        <p:nvSpPr>
          <p:cNvPr id="6147" name="Rectangle 3"/>
          <p:cNvSpPr>
            <a:spLocks noGrp="1" noChangeArrowheads="1"/>
          </p:cNvSpPr>
          <p:nvPr>
            <p:ph type="dt" idx="1"/>
          </p:nvPr>
        </p:nvSpPr>
        <p:spPr bwMode="auto">
          <a:xfrm>
            <a:off x="3841750" y="0"/>
            <a:ext cx="2938463" cy="496888"/>
          </a:xfrm>
          <a:prstGeom prst="rect">
            <a:avLst/>
          </a:prstGeom>
          <a:noFill/>
          <a:ln w="9525">
            <a:noFill/>
            <a:miter lim="800000"/>
            <a:headEnd/>
            <a:tailEnd/>
          </a:ln>
          <a:effectLst/>
        </p:spPr>
        <p:txBody>
          <a:bodyPr vert="horz" wrap="square" lIns="91275" tIns="45638" rIns="91275" bIns="45638" numCol="1" anchor="t" anchorCtr="0" compatLnSpc="1">
            <a:prstTxWarp prst="textNoShape">
              <a:avLst/>
            </a:prstTxWarp>
          </a:bodyPr>
          <a:lstStyle>
            <a:lvl1pPr algn="r" defTabSz="912813">
              <a:defRPr sz="1200"/>
            </a:lvl1pPr>
          </a:lstStyle>
          <a:p>
            <a:pPr>
              <a:defRPr/>
            </a:pPr>
            <a:endParaRPr lang="de-CH"/>
          </a:p>
        </p:txBody>
      </p:sp>
      <p:sp>
        <p:nvSpPr>
          <p:cNvPr id="3076" name="Rectangle 4"/>
          <p:cNvSpPr>
            <a:spLocks noGrp="1" noRot="1" noChangeAspect="1" noChangeArrowheads="1" noTextEdit="1"/>
          </p:cNvSpPr>
          <p:nvPr>
            <p:ph type="sldImg" idx="2"/>
          </p:nvPr>
        </p:nvSpPr>
        <p:spPr bwMode="auto">
          <a:xfrm>
            <a:off x="762000" y="742950"/>
            <a:ext cx="5259388" cy="37211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77863" y="4711700"/>
            <a:ext cx="5426075" cy="4464050"/>
          </a:xfrm>
          <a:prstGeom prst="rect">
            <a:avLst/>
          </a:prstGeom>
          <a:noFill/>
          <a:ln w="9525">
            <a:noFill/>
            <a:miter lim="800000"/>
            <a:headEnd/>
            <a:tailEnd/>
          </a:ln>
          <a:effectLst/>
        </p:spPr>
        <p:txBody>
          <a:bodyPr vert="horz" wrap="square" lIns="91275" tIns="45638" rIns="91275" bIns="45638" numCol="1" anchor="t" anchorCtr="0" compatLnSpc="1">
            <a:prstTxWarp prst="textNoShape">
              <a:avLst/>
            </a:prstTxWarp>
          </a:bodyPr>
          <a:lstStyle/>
          <a:p>
            <a:pPr lvl="0"/>
            <a:r>
              <a:rPr lang="de-CH" noProof="0" smtClean="0"/>
              <a:t>Textmasterformate durch Klicken bearbeiten</a:t>
            </a:r>
          </a:p>
          <a:p>
            <a:pPr lvl="1"/>
            <a:r>
              <a:rPr lang="de-CH" noProof="0" smtClean="0"/>
              <a:t>Zweite Ebene</a:t>
            </a:r>
          </a:p>
          <a:p>
            <a:pPr lvl="2"/>
            <a:r>
              <a:rPr lang="de-CH" noProof="0" smtClean="0"/>
              <a:t>Dritte Ebene</a:t>
            </a:r>
          </a:p>
          <a:p>
            <a:pPr lvl="3"/>
            <a:r>
              <a:rPr lang="de-CH" noProof="0" smtClean="0"/>
              <a:t>Vierte Ebene</a:t>
            </a:r>
          </a:p>
          <a:p>
            <a:pPr lvl="4"/>
            <a:r>
              <a:rPr lang="de-CH" noProof="0" smtClean="0"/>
              <a:t>Fünfte Ebene</a:t>
            </a:r>
          </a:p>
        </p:txBody>
      </p:sp>
      <p:sp>
        <p:nvSpPr>
          <p:cNvPr id="6150" name="Rectangle 6"/>
          <p:cNvSpPr>
            <a:spLocks noGrp="1" noChangeArrowheads="1"/>
          </p:cNvSpPr>
          <p:nvPr>
            <p:ph type="ftr" sz="quarter" idx="4"/>
          </p:nvPr>
        </p:nvSpPr>
        <p:spPr bwMode="auto">
          <a:xfrm>
            <a:off x="0" y="9420225"/>
            <a:ext cx="2938463" cy="496888"/>
          </a:xfrm>
          <a:prstGeom prst="rect">
            <a:avLst/>
          </a:prstGeom>
          <a:noFill/>
          <a:ln w="9525">
            <a:noFill/>
            <a:miter lim="800000"/>
            <a:headEnd/>
            <a:tailEnd/>
          </a:ln>
          <a:effectLst/>
        </p:spPr>
        <p:txBody>
          <a:bodyPr vert="horz" wrap="square" lIns="91275" tIns="45638" rIns="91275" bIns="45638" numCol="1" anchor="b" anchorCtr="0" compatLnSpc="1">
            <a:prstTxWarp prst="textNoShape">
              <a:avLst/>
            </a:prstTxWarp>
          </a:bodyPr>
          <a:lstStyle>
            <a:lvl1pPr defTabSz="912813">
              <a:defRPr sz="1200"/>
            </a:lvl1pPr>
          </a:lstStyle>
          <a:p>
            <a:pPr>
              <a:defRPr/>
            </a:pPr>
            <a:r>
              <a:rPr lang="de-CH"/>
              <a:t>Dezember 2005</a:t>
            </a:r>
          </a:p>
        </p:txBody>
      </p:sp>
      <p:sp>
        <p:nvSpPr>
          <p:cNvPr id="6151" name="Rectangle 7"/>
          <p:cNvSpPr>
            <a:spLocks noGrp="1" noChangeArrowheads="1"/>
          </p:cNvSpPr>
          <p:nvPr>
            <p:ph type="sldNum" sz="quarter" idx="5"/>
          </p:nvPr>
        </p:nvSpPr>
        <p:spPr bwMode="auto">
          <a:xfrm>
            <a:off x="3841750" y="9420225"/>
            <a:ext cx="2938463" cy="496888"/>
          </a:xfrm>
          <a:prstGeom prst="rect">
            <a:avLst/>
          </a:prstGeom>
          <a:noFill/>
          <a:ln w="9525">
            <a:noFill/>
            <a:miter lim="800000"/>
            <a:headEnd/>
            <a:tailEnd/>
          </a:ln>
          <a:effectLst/>
        </p:spPr>
        <p:txBody>
          <a:bodyPr vert="horz" wrap="square" lIns="91275" tIns="45638" rIns="91275" bIns="45638" numCol="1" anchor="b" anchorCtr="0" compatLnSpc="1">
            <a:prstTxWarp prst="textNoShape">
              <a:avLst/>
            </a:prstTxWarp>
          </a:bodyPr>
          <a:lstStyle>
            <a:lvl1pPr algn="r" defTabSz="912813">
              <a:defRPr sz="1200"/>
            </a:lvl1pPr>
          </a:lstStyle>
          <a:p>
            <a:pPr>
              <a:defRPr/>
            </a:pPr>
            <a:fld id="{FCF562A8-C139-4801-9FFF-770F9BA750A7}" type="slidenum">
              <a:rPr lang="de-CH"/>
              <a:pPr>
                <a:defRPr/>
              </a:pPr>
              <a:t>‹#›</a:t>
            </a:fld>
            <a:endParaRPr lang="de-CH"/>
          </a:p>
        </p:txBody>
      </p:sp>
    </p:spTree>
    <p:extLst>
      <p:ext uri="{BB962C8B-B14F-4D97-AF65-F5344CB8AC3E}">
        <p14:creationId xmlns:p14="http://schemas.microsoft.com/office/powerpoint/2010/main" val="3804446384"/>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5500" kern="1200">
        <a:solidFill>
          <a:schemeClr val="tx1"/>
        </a:solidFill>
        <a:latin typeface="Arial" charset="0"/>
        <a:ea typeface="+mn-ea"/>
        <a:cs typeface="+mn-cs"/>
      </a:defRPr>
    </a:lvl1pPr>
    <a:lvl2pPr marL="2088215" algn="l" rtl="0" eaLnBrk="0" fontAlgn="base" hangingPunct="0">
      <a:spcBef>
        <a:spcPct val="30000"/>
      </a:spcBef>
      <a:spcAft>
        <a:spcPct val="0"/>
      </a:spcAft>
      <a:defRPr sz="5500" kern="1200">
        <a:solidFill>
          <a:schemeClr val="tx1"/>
        </a:solidFill>
        <a:latin typeface="Arial" charset="0"/>
        <a:ea typeface="+mn-ea"/>
        <a:cs typeface="+mn-cs"/>
      </a:defRPr>
    </a:lvl2pPr>
    <a:lvl3pPr marL="4176431" algn="l" rtl="0" eaLnBrk="0" fontAlgn="base" hangingPunct="0">
      <a:spcBef>
        <a:spcPct val="30000"/>
      </a:spcBef>
      <a:spcAft>
        <a:spcPct val="0"/>
      </a:spcAft>
      <a:defRPr sz="5500" kern="1200">
        <a:solidFill>
          <a:schemeClr val="tx1"/>
        </a:solidFill>
        <a:latin typeface="Arial" charset="0"/>
        <a:ea typeface="+mn-ea"/>
        <a:cs typeface="+mn-cs"/>
      </a:defRPr>
    </a:lvl3pPr>
    <a:lvl4pPr marL="6264646" algn="l" rtl="0" eaLnBrk="0" fontAlgn="base" hangingPunct="0">
      <a:spcBef>
        <a:spcPct val="30000"/>
      </a:spcBef>
      <a:spcAft>
        <a:spcPct val="0"/>
      </a:spcAft>
      <a:defRPr sz="5500" kern="1200">
        <a:solidFill>
          <a:schemeClr val="tx1"/>
        </a:solidFill>
        <a:latin typeface="Arial" charset="0"/>
        <a:ea typeface="+mn-ea"/>
        <a:cs typeface="+mn-cs"/>
      </a:defRPr>
    </a:lvl4pPr>
    <a:lvl5pPr marL="8352861" algn="l" rtl="0" eaLnBrk="0" fontAlgn="base" hangingPunct="0">
      <a:spcBef>
        <a:spcPct val="30000"/>
      </a:spcBef>
      <a:spcAft>
        <a:spcPct val="0"/>
      </a:spcAft>
      <a:defRPr sz="5500" kern="1200">
        <a:solidFill>
          <a:schemeClr val="tx1"/>
        </a:solidFill>
        <a:latin typeface="Arial" charset="0"/>
        <a:ea typeface="+mn-ea"/>
        <a:cs typeface="+mn-cs"/>
      </a:defRPr>
    </a:lvl5pPr>
    <a:lvl6pPr marL="10441076" algn="l" defTabSz="4176431" rtl="0" eaLnBrk="1" latinLnBrk="0" hangingPunct="1">
      <a:defRPr sz="5500" kern="1200">
        <a:solidFill>
          <a:schemeClr val="tx1"/>
        </a:solidFill>
        <a:latin typeface="+mn-lt"/>
        <a:ea typeface="+mn-ea"/>
        <a:cs typeface="+mn-cs"/>
      </a:defRPr>
    </a:lvl6pPr>
    <a:lvl7pPr marL="12529292" algn="l" defTabSz="4176431" rtl="0" eaLnBrk="1" latinLnBrk="0" hangingPunct="1">
      <a:defRPr sz="5500" kern="1200">
        <a:solidFill>
          <a:schemeClr val="tx1"/>
        </a:solidFill>
        <a:latin typeface="+mn-lt"/>
        <a:ea typeface="+mn-ea"/>
        <a:cs typeface="+mn-cs"/>
      </a:defRPr>
    </a:lvl7pPr>
    <a:lvl8pPr marL="14617507" algn="l" defTabSz="4176431" rtl="0" eaLnBrk="1" latinLnBrk="0" hangingPunct="1">
      <a:defRPr sz="5500" kern="1200">
        <a:solidFill>
          <a:schemeClr val="tx1"/>
        </a:solidFill>
        <a:latin typeface="+mn-lt"/>
        <a:ea typeface="+mn-ea"/>
        <a:cs typeface="+mn-cs"/>
      </a:defRPr>
    </a:lvl8pPr>
    <a:lvl9pPr marL="16705722" algn="l" defTabSz="4176431" rtl="0" eaLnBrk="1" latinLnBrk="0" hangingPunct="1">
      <a:defRPr sz="5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Grp="1" noChangeArrowheads="1"/>
          </p:cNvSpPr>
          <p:nvPr>
            <p:ph type="ftr" sz="quarter" idx="4"/>
          </p:nvPr>
        </p:nvSpPr>
        <p:spPr>
          <a:noFill/>
        </p:spPr>
        <p:txBody>
          <a:bodyPr/>
          <a:lstStyle/>
          <a:p>
            <a:r>
              <a:rPr lang="de-CH" smtClean="0"/>
              <a:t>Dezember 2005</a:t>
            </a:r>
          </a:p>
        </p:txBody>
      </p:sp>
      <p:sp>
        <p:nvSpPr>
          <p:cNvPr id="4099" name="Rectangle 7"/>
          <p:cNvSpPr>
            <a:spLocks noGrp="1" noChangeArrowheads="1"/>
          </p:cNvSpPr>
          <p:nvPr>
            <p:ph type="sldNum" sz="quarter" idx="5"/>
          </p:nvPr>
        </p:nvSpPr>
        <p:spPr>
          <a:noFill/>
        </p:spPr>
        <p:txBody>
          <a:bodyPr/>
          <a:lstStyle/>
          <a:p>
            <a:fld id="{B9F425E5-CA97-4811-AB8B-793049CD2594}" type="slidenum">
              <a:rPr lang="de-CH" smtClean="0"/>
              <a:pPr/>
              <a:t>1</a:t>
            </a:fld>
            <a:endParaRPr lang="de-CH" smtClean="0"/>
          </a:p>
        </p:txBody>
      </p:sp>
      <p:sp>
        <p:nvSpPr>
          <p:cNvPr id="4100" name="Rectangle 2"/>
          <p:cNvSpPr>
            <a:spLocks noGrp="1" noRot="1" noChangeAspect="1" noChangeArrowheads="1" noTextEdit="1"/>
          </p:cNvSpPr>
          <p:nvPr>
            <p:ph type="sldImg"/>
          </p:nvPr>
        </p:nvSpPr>
        <p:spPr>
          <a:xfrm>
            <a:off x="762000" y="742950"/>
            <a:ext cx="5259388" cy="3721100"/>
          </a:xfrm>
          <a:ln/>
        </p:spPr>
      </p:sp>
      <p:sp>
        <p:nvSpPr>
          <p:cNvPr id="4101"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3210640" y="9406420"/>
            <a:ext cx="36387246" cy="6490569"/>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6421279" y="17158652"/>
            <a:ext cx="29965968" cy="7738216"/>
          </a:xfrm>
        </p:spPr>
        <p:txBody>
          <a:bodyPr/>
          <a:lstStyle>
            <a:lvl1pPr marL="0" indent="0" algn="ctr">
              <a:buNone/>
              <a:defRPr/>
            </a:lvl1pPr>
            <a:lvl2pPr marL="2088215" indent="0" algn="ctr">
              <a:buNone/>
              <a:defRPr/>
            </a:lvl2pPr>
            <a:lvl3pPr marL="4176431" indent="0" algn="ctr">
              <a:buNone/>
              <a:defRPr/>
            </a:lvl3pPr>
            <a:lvl4pPr marL="6264646" indent="0" algn="ctr">
              <a:buNone/>
              <a:defRPr/>
            </a:lvl4pPr>
            <a:lvl5pPr marL="8352861" indent="0" algn="ctr">
              <a:buNone/>
              <a:defRPr/>
            </a:lvl5pPr>
            <a:lvl6pPr marL="10441076" indent="0" algn="ctr">
              <a:buNone/>
              <a:defRPr/>
            </a:lvl6pPr>
            <a:lvl7pPr marL="12529292" indent="0" algn="ctr">
              <a:buNone/>
              <a:defRPr/>
            </a:lvl7pPr>
            <a:lvl8pPr marL="14617507" indent="0" algn="ctr">
              <a:buNone/>
              <a:defRPr/>
            </a:lvl8pPr>
            <a:lvl9pPr marL="16705722" indent="0" algn="ctr">
              <a:buNone/>
              <a:defRPr/>
            </a:lvl9pPr>
          </a:lstStyle>
          <a:p>
            <a:r>
              <a:rPr lang="de-DE" smtClean="0"/>
              <a:t>Formatvorlage des Untertitelmasters durch Klicken bearbeiten</a:t>
            </a:r>
            <a:endParaRPr lang="de-CH"/>
          </a:p>
        </p:txBody>
      </p:sp>
      <p:sp>
        <p:nvSpPr>
          <p:cNvPr id="4" name="Rectangle 4"/>
          <p:cNvSpPr>
            <a:spLocks noGrp="1" noChangeArrowheads="1"/>
          </p:cNvSpPr>
          <p:nvPr>
            <p:ph type="dt" sz="half" idx="10"/>
          </p:nvPr>
        </p:nvSpPr>
        <p:spPr>
          <a:ln/>
        </p:spPr>
        <p:txBody>
          <a:bodyPr/>
          <a:lstStyle>
            <a:lvl1pPr>
              <a:defRPr/>
            </a:lvl1pPr>
          </a:lstStyle>
          <a:p>
            <a:pPr>
              <a:defRPr/>
            </a:pPr>
            <a:endParaRPr lang="de-CH"/>
          </a:p>
        </p:txBody>
      </p:sp>
      <p:sp>
        <p:nvSpPr>
          <p:cNvPr id="5" name="Rectangle 5"/>
          <p:cNvSpPr>
            <a:spLocks noGrp="1" noChangeArrowheads="1"/>
          </p:cNvSpPr>
          <p:nvPr>
            <p:ph type="ftr" sz="quarter" idx="11"/>
          </p:nvPr>
        </p:nvSpPr>
        <p:spPr>
          <a:ln/>
        </p:spPr>
        <p:txBody>
          <a:bodyPr/>
          <a:lstStyle>
            <a:lvl1pPr>
              <a:defRPr/>
            </a:lvl1pPr>
          </a:lstStyle>
          <a:p>
            <a:pPr>
              <a:defRPr/>
            </a:pPr>
            <a:endParaRPr lang="de-CH"/>
          </a:p>
        </p:txBody>
      </p:sp>
      <p:sp>
        <p:nvSpPr>
          <p:cNvPr id="6" name="Rectangle 6"/>
          <p:cNvSpPr>
            <a:spLocks noGrp="1" noChangeArrowheads="1"/>
          </p:cNvSpPr>
          <p:nvPr>
            <p:ph type="sldNum" sz="quarter" idx="12"/>
          </p:nvPr>
        </p:nvSpPr>
        <p:spPr>
          <a:ln/>
        </p:spPr>
        <p:txBody>
          <a:bodyPr/>
          <a:lstStyle>
            <a:lvl1pPr>
              <a:defRPr/>
            </a:lvl1pPr>
          </a:lstStyle>
          <a:p>
            <a:pPr>
              <a:defRPr/>
            </a:pPr>
            <a:fld id="{C85D8C18-A785-437D-9A74-1911F6927DBB}" type="slidenum">
              <a:rPr lang="de-CH"/>
              <a:pPr>
                <a:defRPr/>
              </a:pPr>
              <a:t>‹#›</a:t>
            </a:fld>
            <a:endParaRPr lang="de-CH"/>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Rectangle 4"/>
          <p:cNvSpPr>
            <a:spLocks noGrp="1" noChangeArrowheads="1"/>
          </p:cNvSpPr>
          <p:nvPr>
            <p:ph type="dt" sz="half" idx="10"/>
          </p:nvPr>
        </p:nvSpPr>
        <p:spPr>
          <a:ln/>
        </p:spPr>
        <p:txBody>
          <a:bodyPr/>
          <a:lstStyle>
            <a:lvl1pPr>
              <a:defRPr/>
            </a:lvl1pPr>
          </a:lstStyle>
          <a:p>
            <a:pPr>
              <a:defRPr/>
            </a:pPr>
            <a:endParaRPr lang="de-CH"/>
          </a:p>
        </p:txBody>
      </p:sp>
      <p:sp>
        <p:nvSpPr>
          <p:cNvPr id="5" name="Rectangle 5"/>
          <p:cNvSpPr>
            <a:spLocks noGrp="1" noChangeArrowheads="1"/>
          </p:cNvSpPr>
          <p:nvPr>
            <p:ph type="ftr" sz="quarter" idx="11"/>
          </p:nvPr>
        </p:nvSpPr>
        <p:spPr>
          <a:ln/>
        </p:spPr>
        <p:txBody>
          <a:bodyPr/>
          <a:lstStyle>
            <a:lvl1pPr>
              <a:defRPr/>
            </a:lvl1pPr>
          </a:lstStyle>
          <a:p>
            <a:pPr>
              <a:defRPr/>
            </a:pPr>
            <a:endParaRPr lang="de-CH"/>
          </a:p>
        </p:txBody>
      </p:sp>
      <p:sp>
        <p:nvSpPr>
          <p:cNvPr id="6" name="Rectangle 6"/>
          <p:cNvSpPr>
            <a:spLocks noGrp="1" noChangeArrowheads="1"/>
          </p:cNvSpPr>
          <p:nvPr>
            <p:ph type="sldNum" sz="quarter" idx="12"/>
          </p:nvPr>
        </p:nvSpPr>
        <p:spPr>
          <a:ln/>
        </p:spPr>
        <p:txBody>
          <a:bodyPr/>
          <a:lstStyle>
            <a:lvl1pPr>
              <a:defRPr/>
            </a:lvl1pPr>
          </a:lstStyle>
          <a:p>
            <a:pPr>
              <a:defRPr/>
            </a:pPr>
            <a:fld id="{5D516B15-471B-4A5B-868B-CFD7B6072934}" type="slidenum">
              <a:rPr lang="de-CH"/>
              <a:pPr>
                <a:defRPr/>
              </a:pPr>
              <a:t>‹#›</a:t>
            </a:fld>
            <a:endParaRPr lang="de-C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31036181" y="1212605"/>
            <a:ext cx="9631918" cy="25836108"/>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2140426" y="1212605"/>
            <a:ext cx="28182279" cy="25836108"/>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Rectangle 4"/>
          <p:cNvSpPr>
            <a:spLocks noGrp="1" noChangeArrowheads="1"/>
          </p:cNvSpPr>
          <p:nvPr>
            <p:ph type="dt" sz="half" idx="10"/>
          </p:nvPr>
        </p:nvSpPr>
        <p:spPr>
          <a:ln/>
        </p:spPr>
        <p:txBody>
          <a:bodyPr/>
          <a:lstStyle>
            <a:lvl1pPr>
              <a:defRPr/>
            </a:lvl1pPr>
          </a:lstStyle>
          <a:p>
            <a:pPr>
              <a:defRPr/>
            </a:pPr>
            <a:endParaRPr lang="de-CH"/>
          </a:p>
        </p:txBody>
      </p:sp>
      <p:sp>
        <p:nvSpPr>
          <p:cNvPr id="5" name="Rectangle 5"/>
          <p:cNvSpPr>
            <a:spLocks noGrp="1" noChangeArrowheads="1"/>
          </p:cNvSpPr>
          <p:nvPr>
            <p:ph type="ftr" sz="quarter" idx="11"/>
          </p:nvPr>
        </p:nvSpPr>
        <p:spPr>
          <a:ln/>
        </p:spPr>
        <p:txBody>
          <a:bodyPr/>
          <a:lstStyle>
            <a:lvl1pPr>
              <a:defRPr/>
            </a:lvl1pPr>
          </a:lstStyle>
          <a:p>
            <a:pPr>
              <a:defRPr/>
            </a:pPr>
            <a:endParaRPr lang="de-CH"/>
          </a:p>
        </p:txBody>
      </p:sp>
      <p:sp>
        <p:nvSpPr>
          <p:cNvPr id="6" name="Rectangle 6"/>
          <p:cNvSpPr>
            <a:spLocks noGrp="1" noChangeArrowheads="1"/>
          </p:cNvSpPr>
          <p:nvPr>
            <p:ph type="sldNum" sz="quarter" idx="12"/>
          </p:nvPr>
        </p:nvSpPr>
        <p:spPr>
          <a:ln/>
        </p:spPr>
        <p:txBody>
          <a:bodyPr/>
          <a:lstStyle>
            <a:lvl1pPr>
              <a:defRPr/>
            </a:lvl1pPr>
          </a:lstStyle>
          <a:p>
            <a:pPr>
              <a:defRPr/>
            </a:pPr>
            <a:fld id="{CA5AFF44-6130-4478-A6A4-1B8E0C083514}" type="slidenum">
              <a:rPr lang="de-CH"/>
              <a:pPr>
                <a:defRPr/>
              </a:pPr>
              <a:t>‹#›</a:t>
            </a:fld>
            <a:endParaRPr lang="de-C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Rectangle 4"/>
          <p:cNvSpPr>
            <a:spLocks noGrp="1" noChangeArrowheads="1"/>
          </p:cNvSpPr>
          <p:nvPr>
            <p:ph type="dt" sz="half" idx="10"/>
          </p:nvPr>
        </p:nvSpPr>
        <p:spPr>
          <a:ln/>
        </p:spPr>
        <p:txBody>
          <a:bodyPr/>
          <a:lstStyle>
            <a:lvl1pPr>
              <a:defRPr/>
            </a:lvl1pPr>
          </a:lstStyle>
          <a:p>
            <a:pPr>
              <a:defRPr/>
            </a:pPr>
            <a:endParaRPr lang="de-CH"/>
          </a:p>
        </p:txBody>
      </p:sp>
      <p:sp>
        <p:nvSpPr>
          <p:cNvPr id="5" name="Rectangle 5"/>
          <p:cNvSpPr>
            <a:spLocks noGrp="1" noChangeArrowheads="1"/>
          </p:cNvSpPr>
          <p:nvPr>
            <p:ph type="ftr" sz="quarter" idx="11"/>
          </p:nvPr>
        </p:nvSpPr>
        <p:spPr>
          <a:ln/>
        </p:spPr>
        <p:txBody>
          <a:bodyPr/>
          <a:lstStyle>
            <a:lvl1pPr>
              <a:defRPr/>
            </a:lvl1pPr>
          </a:lstStyle>
          <a:p>
            <a:pPr>
              <a:defRPr/>
            </a:pPr>
            <a:endParaRPr lang="de-CH"/>
          </a:p>
        </p:txBody>
      </p:sp>
      <p:sp>
        <p:nvSpPr>
          <p:cNvPr id="6" name="Rectangle 6"/>
          <p:cNvSpPr>
            <a:spLocks noGrp="1" noChangeArrowheads="1"/>
          </p:cNvSpPr>
          <p:nvPr>
            <p:ph type="sldNum" sz="quarter" idx="12"/>
          </p:nvPr>
        </p:nvSpPr>
        <p:spPr>
          <a:ln/>
        </p:spPr>
        <p:txBody>
          <a:bodyPr/>
          <a:lstStyle>
            <a:lvl1pPr>
              <a:defRPr/>
            </a:lvl1pPr>
          </a:lstStyle>
          <a:p>
            <a:pPr>
              <a:defRPr/>
            </a:pPr>
            <a:fld id="{89AE7785-B76C-493F-9FBF-6BF44CD539EE}" type="slidenum">
              <a:rPr lang="de-CH"/>
              <a:pPr>
                <a:defRPr/>
              </a:pPr>
              <a:t>‹#›</a:t>
            </a:fld>
            <a:endParaRPr lang="de-C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381579" y="19457690"/>
            <a:ext cx="36387246" cy="6013939"/>
          </a:xfrm>
        </p:spPr>
        <p:txBody>
          <a:bodyPr anchor="t"/>
          <a:lstStyle>
            <a:lvl1pPr algn="l">
              <a:defRPr sz="183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3381579" y="12833948"/>
            <a:ext cx="36387246" cy="6623742"/>
          </a:xfrm>
        </p:spPr>
        <p:txBody>
          <a:bodyPr anchor="b"/>
          <a:lstStyle>
            <a:lvl1pPr marL="0" indent="0">
              <a:buNone/>
              <a:defRPr sz="9100"/>
            </a:lvl1pPr>
            <a:lvl2pPr marL="2088215" indent="0">
              <a:buNone/>
              <a:defRPr sz="8200"/>
            </a:lvl2pPr>
            <a:lvl3pPr marL="4176431" indent="0">
              <a:buNone/>
              <a:defRPr sz="7300"/>
            </a:lvl3pPr>
            <a:lvl4pPr marL="6264646" indent="0">
              <a:buNone/>
              <a:defRPr sz="6400"/>
            </a:lvl4pPr>
            <a:lvl5pPr marL="8352861" indent="0">
              <a:buNone/>
              <a:defRPr sz="6400"/>
            </a:lvl5pPr>
            <a:lvl6pPr marL="10441076" indent="0">
              <a:buNone/>
              <a:defRPr sz="6400"/>
            </a:lvl6pPr>
            <a:lvl7pPr marL="12529292" indent="0">
              <a:buNone/>
              <a:defRPr sz="6400"/>
            </a:lvl7pPr>
            <a:lvl8pPr marL="14617507" indent="0">
              <a:buNone/>
              <a:defRPr sz="6400"/>
            </a:lvl8pPr>
            <a:lvl9pPr marL="16705722" indent="0">
              <a:buNone/>
              <a:defRPr sz="6400"/>
            </a:lvl9pPr>
          </a:lstStyle>
          <a:p>
            <a:pPr lvl="0"/>
            <a:r>
              <a:rPr lang="de-DE" smtClean="0"/>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de-CH"/>
          </a:p>
        </p:txBody>
      </p:sp>
      <p:sp>
        <p:nvSpPr>
          <p:cNvPr id="5" name="Rectangle 5"/>
          <p:cNvSpPr>
            <a:spLocks noGrp="1" noChangeArrowheads="1"/>
          </p:cNvSpPr>
          <p:nvPr>
            <p:ph type="ftr" sz="quarter" idx="11"/>
          </p:nvPr>
        </p:nvSpPr>
        <p:spPr>
          <a:ln/>
        </p:spPr>
        <p:txBody>
          <a:bodyPr/>
          <a:lstStyle>
            <a:lvl1pPr>
              <a:defRPr/>
            </a:lvl1pPr>
          </a:lstStyle>
          <a:p>
            <a:pPr>
              <a:defRPr/>
            </a:pPr>
            <a:endParaRPr lang="de-CH"/>
          </a:p>
        </p:txBody>
      </p:sp>
      <p:sp>
        <p:nvSpPr>
          <p:cNvPr id="6" name="Rectangle 6"/>
          <p:cNvSpPr>
            <a:spLocks noGrp="1" noChangeArrowheads="1"/>
          </p:cNvSpPr>
          <p:nvPr>
            <p:ph type="sldNum" sz="quarter" idx="12"/>
          </p:nvPr>
        </p:nvSpPr>
        <p:spPr>
          <a:ln/>
        </p:spPr>
        <p:txBody>
          <a:bodyPr/>
          <a:lstStyle>
            <a:lvl1pPr>
              <a:defRPr/>
            </a:lvl1pPr>
          </a:lstStyle>
          <a:p>
            <a:pPr>
              <a:defRPr/>
            </a:pPr>
            <a:fld id="{36D20CCA-ADD8-440A-8FF9-22F0DBA6B87C}" type="slidenum">
              <a:rPr lang="de-CH"/>
              <a:pPr>
                <a:defRPr/>
              </a:pPr>
              <a:t>‹#›</a:t>
            </a:fld>
            <a:endParaRPr lang="de-CH"/>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2140426" y="7065330"/>
            <a:ext cx="18907099" cy="19983384"/>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21761000" y="7065330"/>
            <a:ext cx="18907099" cy="19983384"/>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Rectangle 4"/>
          <p:cNvSpPr>
            <a:spLocks noGrp="1" noChangeArrowheads="1"/>
          </p:cNvSpPr>
          <p:nvPr>
            <p:ph type="dt" sz="half" idx="10"/>
          </p:nvPr>
        </p:nvSpPr>
        <p:spPr>
          <a:ln/>
        </p:spPr>
        <p:txBody>
          <a:bodyPr/>
          <a:lstStyle>
            <a:lvl1pPr>
              <a:defRPr/>
            </a:lvl1pPr>
          </a:lstStyle>
          <a:p>
            <a:pPr>
              <a:defRPr/>
            </a:pPr>
            <a:endParaRPr lang="de-CH"/>
          </a:p>
        </p:txBody>
      </p:sp>
      <p:sp>
        <p:nvSpPr>
          <p:cNvPr id="6" name="Rectangle 5"/>
          <p:cNvSpPr>
            <a:spLocks noGrp="1" noChangeArrowheads="1"/>
          </p:cNvSpPr>
          <p:nvPr>
            <p:ph type="ftr" sz="quarter" idx="11"/>
          </p:nvPr>
        </p:nvSpPr>
        <p:spPr>
          <a:ln/>
        </p:spPr>
        <p:txBody>
          <a:bodyPr/>
          <a:lstStyle>
            <a:lvl1pPr>
              <a:defRPr/>
            </a:lvl1pPr>
          </a:lstStyle>
          <a:p>
            <a:pPr>
              <a:defRPr/>
            </a:pPr>
            <a:endParaRPr lang="de-CH"/>
          </a:p>
        </p:txBody>
      </p:sp>
      <p:sp>
        <p:nvSpPr>
          <p:cNvPr id="7" name="Rectangle 6"/>
          <p:cNvSpPr>
            <a:spLocks noGrp="1" noChangeArrowheads="1"/>
          </p:cNvSpPr>
          <p:nvPr>
            <p:ph type="sldNum" sz="quarter" idx="12"/>
          </p:nvPr>
        </p:nvSpPr>
        <p:spPr>
          <a:ln/>
        </p:spPr>
        <p:txBody>
          <a:bodyPr/>
          <a:lstStyle>
            <a:lvl1pPr>
              <a:defRPr/>
            </a:lvl1pPr>
          </a:lstStyle>
          <a:p>
            <a:pPr>
              <a:defRPr/>
            </a:pPr>
            <a:fld id="{3E3439AC-E993-4F3A-9899-9EF133A1A3A5}" type="slidenum">
              <a:rPr lang="de-CH"/>
              <a:pPr>
                <a:defRPr/>
              </a:pPr>
              <a:t>‹#›</a:t>
            </a:fld>
            <a:endParaRPr lang="de-C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2140426" y="6777950"/>
            <a:ext cx="18914533" cy="282472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de-DE" smtClean="0"/>
              <a:t>Textmasterformate durch Klicken bearbeiten</a:t>
            </a:r>
          </a:p>
        </p:txBody>
      </p:sp>
      <p:sp>
        <p:nvSpPr>
          <p:cNvPr id="4" name="Inhaltsplatzhalter 3"/>
          <p:cNvSpPr>
            <a:spLocks noGrp="1"/>
          </p:cNvSpPr>
          <p:nvPr>
            <p:ph sz="half" idx="2"/>
          </p:nvPr>
        </p:nvSpPr>
        <p:spPr>
          <a:xfrm>
            <a:off x="2140426" y="9602677"/>
            <a:ext cx="18914533" cy="17446034"/>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21746138" y="6777950"/>
            <a:ext cx="18921963" cy="282472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de-DE" smtClean="0"/>
              <a:t>Textmasterformate durch Klicken bearbeiten</a:t>
            </a:r>
          </a:p>
        </p:txBody>
      </p:sp>
      <p:sp>
        <p:nvSpPr>
          <p:cNvPr id="6" name="Inhaltsplatzhalter 5"/>
          <p:cNvSpPr>
            <a:spLocks noGrp="1"/>
          </p:cNvSpPr>
          <p:nvPr>
            <p:ph sz="quarter" idx="4"/>
          </p:nvPr>
        </p:nvSpPr>
        <p:spPr>
          <a:xfrm>
            <a:off x="21746138" y="9602677"/>
            <a:ext cx="18921963" cy="17446034"/>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Rectangle 4"/>
          <p:cNvSpPr>
            <a:spLocks noGrp="1" noChangeArrowheads="1"/>
          </p:cNvSpPr>
          <p:nvPr>
            <p:ph type="dt" sz="half" idx="10"/>
          </p:nvPr>
        </p:nvSpPr>
        <p:spPr>
          <a:ln/>
        </p:spPr>
        <p:txBody>
          <a:bodyPr/>
          <a:lstStyle>
            <a:lvl1pPr>
              <a:defRPr/>
            </a:lvl1pPr>
          </a:lstStyle>
          <a:p>
            <a:pPr>
              <a:defRPr/>
            </a:pPr>
            <a:endParaRPr lang="de-CH"/>
          </a:p>
        </p:txBody>
      </p:sp>
      <p:sp>
        <p:nvSpPr>
          <p:cNvPr id="8" name="Rectangle 5"/>
          <p:cNvSpPr>
            <a:spLocks noGrp="1" noChangeArrowheads="1"/>
          </p:cNvSpPr>
          <p:nvPr>
            <p:ph type="ftr" sz="quarter" idx="11"/>
          </p:nvPr>
        </p:nvSpPr>
        <p:spPr>
          <a:ln/>
        </p:spPr>
        <p:txBody>
          <a:bodyPr/>
          <a:lstStyle>
            <a:lvl1pPr>
              <a:defRPr/>
            </a:lvl1pPr>
          </a:lstStyle>
          <a:p>
            <a:pPr>
              <a:defRPr/>
            </a:pPr>
            <a:endParaRPr lang="de-CH"/>
          </a:p>
        </p:txBody>
      </p:sp>
      <p:sp>
        <p:nvSpPr>
          <p:cNvPr id="9" name="Rectangle 6"/>
          <p:cNvSpPr>
            <a:spLocks noGrp="1" noChangeArrowheads="1"/>
          </p:cNvSpPr>
          <p:nvPr>
            <p:ph type="sldNum" sz="quarter" idx="12"/>
          </p:nvPr>
        </p:nvSpPr>
        <p:spPr>
          <a:ln/>
        </p:spPr>
        <p:txBody>
          <a:bodyPr/>
          <a:lstStyle>
            <a:lvl1pPr>
              <a:defRPr/>
            </a:lvl1pPr>
          </a:lstStyle>
          <a:p>
            <a:pPr>
              <a:defRPr/>
            </a:pPr>
            <a:fld id="{7F16DD74-FF6B-4F5C-809A-75D5758D56C0}" type="slidenum">
              <a:rPr lang="de-CH"/>
              <a:pPr>
                <a:defRPr/>
              </a:pPr>
              <a:t>‹#›</a:t>
            </a:fld>
            <a:endParaRPr lang="de-C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Rectangle 4"/>
          <p:cNvSpPr>
            <a:spLocks noGrp="1" noChangeArrowheads="1"/>
          </p:cNvSpPr>
          <p:nvPr>
            <p:ph type="dt" sz="half" idx="10"/>
          </p:nvPr>
        </p:nvSpPr>
        <p:spPr>
          <a:ln/>
        </p:spPr>
        <p:txBody>
          <a:bodyPr/>
          <a:lstStyle>
            <a:lvl1pPr>
              <a:defRPr/>
            </a:lvl1pPr>
          </a:lstStyle>
          <a:p>
            <a:pPr>
              <a:defRPr/>
            </a:pPr>
            <a:endParaRPr lang="de-CH"/>
          </a:p>
        </p:txBody>
      </p:sp>
      <p:sp>
        <p:nvSpPr>
          <p:cNvPr id="4" name="Rectangle 5"/>
          <p:cNvSpPr>
            <a:spLocks noGrp="1" noChangeArrowheads="1"/>
          </p:cNvSpPr>
          <p:nvPr>
            <p:ph type="ftr" sz="quarter" idx="11"/>
          </p:nvPr>
        </p:nvSpPr>
        <p:spPr>
          <a:ln/>
        </p:spPr>
        <p:txBody>
          <a:bodyPr/>
          <a:lstStyle>
            <a:lvl1pPr>
              <a:defRPr/>
            </a:lvl1pPr>
          </a:lstStyle>
          <a:p>
            <a:pPr>
              <a:defRPr/>
            </a:pPr>
            <a:endParaRPr lang="de-CH"/>
          </a:p>
        </p:txBody>
      </p:sp>
      <p:sp>
        <p:nvSpPr>
          <p:cNvPr id="5" name="Rectangle 6"/>
          <p:cNvSpPr>
            <a:spLocks noGrp="1" noChangeArrowheads="1"/>
          </p:cNvSpPr>
          <p:nvPr>
            <p:ph type="sldNum" sz="quarter" idx="12"/>
          </p:nvPr>
        </p:nvSpPr>
        <p:spPr>
          <a:ln/>
        </p:spPr>
        <p:txBody>
          <a:bodyPr/>
          <a:lstStyle>
            <a:lvl1pPr>
              <a:defRPr/>
            </a:lvl1pPr>
          </a:lstStyle>
          <a:p>
            <a:pPr>
              <a:defRPr/>
            </a:pPr>
            <a:fld id="{6AA558DC-512C-4BE6-AE29-B7F8A45C5862}" type="slidenum">
              <a:rPr lang="de-CH"/>
              <a:pPr>
                <a:defRPr/>
              </a:pPr>
              <a:t>‹#›</a:t>
            </a:fld>
            <a:endParaRPr lang="de-C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e-CH"/>
          </a:p>
        </p:txBody>
      </p:sp>
      <p:sp>
        <p:nvSpPr>
          <p:cNvPr id="3" name="Rectangle 5"/>
          <p:cNvSpPr>
            <a:spLocks noGrp="1" noChangeArrowheads="1"/>
          </p:cNvSpPr>
          <p:nvPr>
            <p:ph type="ftr" sz="quarter" idx="11"/>
          </p:nvPr>
        </p:nvSpPr>
        <p:spPr>
          <a:ln/>
        </p:spPr>
        <p:txBody>
          <a:bodyPr/>
          <a:lstStyle>
            <a:lvl1pPr>
              <a:defRPr/>
            </a:lvl1pPr>
          </a:lstStyle>
          <a:p>
            <a:pPr>
              <a:defRPr/>
            </a:pPr>
            <a:endParaRPr lang="de-CH"/>
          </a:p>
        </p:txBody>
      </p:sp>
      <p:sp>
        <p:nvSpPr>
          <p:cNvPr id="4" name="Rectangle 6"/>
          <p:cNvSpPr>
            <a:spLocks noGrp="1" noChangeArrowheads="1"/>
          </p:cNvSpPr>
          <p:nvPr>
            <p:ph type="sldNum" sz="quarter" idx="12"/>
          </p:nvPr>
        </p:nvSpPr>
        <p:spPr>
          <a:ln/>
        </p:spPr>
        <p:txBody>
          <a:bodyPr/>
          <a:lstStyle>
            <a:lvl1pPr>
              <a:defRPr/>
            </a:lvl1pPr>
          </a:lstStyle>
          <a:p>
            <a:pPr>
              <a:defRPr/>
            </a:pPr>
            <a:fld id="{61E4F30D-CADF-4E56-A071-92ECECFAC746}" type="slidenum">
              <a:rPr lang="de-CH"/>
              <a:pPr>
                <a:defRPr/>
              </a:pPr>
              <a:t>‹#›</a:t>
            </a:fld>
            <a:endParaRPr lang="de-C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140428" y="1205591"/>
            <a:ext cx="14083710" cy="5130774"/>
          </a:xfrm>
        </p:spPr>
        <p:txBody>
          <a:bodyPr anchor="b"/>
          <a:lstStyle>
            <a:lvl1pPr algn="l">
              <a:defRPr sz="9100" b="1"/>
            </a:lvl1pPr>
          </a:lstStyle>
          <a:p>
            <a:r>
              <a:rPr lang="de-DE" smtClean="0"/>
              <a:t>Titelmasterformat durch Klicken bearbeiten</a:t>
            </a:r>
            <a:endParaRPr lang="de-CH"/>
          </a:p>
        </p:txBody>
      </p:sp>
      <p:sp>
        <p:nvSpPr>
          <p:cNvPr id="3" name="Inhaltsplatzhalter 2"/>
          <p:cNvSpPr>
            <a:spLocks noGrp="1"/>
          </p:cNvSpPr>
          <p:nvPr>
            <p:ph idx="1"/>
          </p:nvPr>
        </p:nvSpPr>
        <p:spPr>
          <a:xfrm>
            <a:off x="16736944" y="1205594"/>
            <a:ext cx="23931155" cy="25843120"/>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2140428" y="6336367"/>
            <a:ext cx="14083710" cy="20712346"/>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CH"/>
          </a:p>
        </p:txBody>
      </p:sp>
      <p:sp>
        <p:nvSpPr>
          <p:cNvPr id="6" name="Rectangle 5"/>
          <p:cNvSpPr>
            <a:spLocks noGrp="1" noChangeArrowheads="1"/>
          </p:cNvSpPr>
          <p:nvPr>
            <p:ph type="ftr" sz="quarter" idx="11"/>
          </p:nvPr>
        </p:nvSpPr>
        <p:spPr>
          <a:ln/>
        </p:spPr>
        <p:txBody>
          <a:bodyPr/>
          <a:lstStyle>
            <a:lvl1pPr>
              <a:defRPr/>
            </a:lvl1pPr>
          </a:lstStyle>
          <a:p>
            <a:pPr>
              <a:defRPr/>
            </a:pPr>
            <a:endParaRPr lang="de-CH"/>
          </a:p>
        </p:txBody>
      </p:sp>
      <p:sp>
        <p:nvSpPr>
          <p:cNvPr id="7" name="Rectangle 6"/>
          <p:cNvSpPr>
            <a:spLocks noGrp="1" noChangeArrowheads="1"/>
          </p:cNvSpPr>
          <p:nvPr>
            <p:ph type="sldNum" sz="quarter" idx="12"/>
          </p:nvPr>
        </p:nvSpPr>
        <p:spPr>
          <a:ln/>
        </p:spPr>
        <p:txBody>
          <a:bodyPr/>
          <a:lstStyle>
            <a:lvl1pPr>
              <a:defRPr/>
            </a:lvl1pPr>
          </a:lstStyle>
          <a:p>
            <a:pPr>
              <a:defRPr/>
            </a:pPr>
            <a:fld id="{3589A733-5844-4AE6-8497-133923110F27}" type="slidenum">
              <a:rPr lang="de-CH"/>
              <a:pPr>
                <a:defRPr/>
              </a:pPr>
              <a:t>‹#›</a:t>
            </a:fld>
            <a:endParaRPr lang="de-C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0771" y="21195982"/>
            <a:ext cx="25685115" cy="2502306"/>
          </a:xfrm>
        </p:spPr>
        <p:txBody>
          <a:bodyPr anchor="b"/>
          <a:lstStyle>
            <a:lvl1pPr algn="l">
              <a:defRPr sz="9100" b="1"/>
            </a:lvl1pPr>
          </a:lstStyle>
          <a:p>
            <a:r>
              <a:rPr lang="de-DE" smtClean="0"/>
              <a:t>Titelmasterformat durch Klicken bearbeiten</a:t>
            </a:r>
            <a:endParaRPr lang="de-CH"/>
          </a:p>
        </p:txBody>
      </p:sp>
      <p:sp>
        <p:nvSpPr>
          <p:cNvPr id="3" name="Bildplatzhalter 2"/>
          <p:cNvSpPr>
            <a:spLocks noGrp="1"/>
          </p:cNvSpPr>
          <p:nvPr>
            <p:ph type="pic" idx="1"/>
          </p:nvPr>
        </p:nvSpPr>
        <p:spPr>
          <a:xfrm>
            <a:off x="8390771" y="2705572"/>
            <a:ext cx="25685115" cy="18167985"/>
          </a:xfrm>
        </p:spPr>
        <p:txBody>
          <a:bodyPr/>
          <a:lstStyle>
            <a:lvl1pPr marL="0" indent="0">
              <a:buNone/>
              <a:defRPr sz="14600"/>
            </a:lvl1pPr>
            <a:lvl2pPr marL="2088215" indent="0">
              <a:buNone/>
              <a:defRPr sz="12800"/>
            </a:lvl2pPr>
            <a:lvl3pPr marL="4176431" indent="0">
              <a:buNone/>
              <a:defRPr sz="11000"/>
            </a:lvl3pPr>
            <a:lvl4pPr marL="6264646" indent="0">
              <a:buNone/>
              <a:defRPr sz="9100"/>
            </a:lvl4pPr>
            <a:lvl5pPr marL="8352861" indent="0">
              <a:buNone/>
              <a:defRPr sz="9100"/>
            </a:lvl5pPr>
            <a:lvl6pPr marL="10441076" indent="0">
              <a:buNone/>
              <a:defRPr sz="9100"/>
            </a:lvl6pPr>
            <a:lvl7pPr marL="12529292" indent="0">
              <a:buNone/>
              <a:defRPr sz="9100"/>
            </a:lvl7pPr>
            <a:lvl8pPr marL="14617507" indent="0">
              <a:buNone/>
              <a:defRPr sz="9100"/>
            </a:lvl8pPr>
            <a:lvl9pPr marL="16705722" indent="0">
              <a:buNone/>
              <a:defRPr sz="9100"/>
            </a:lvl9pPr>
          </a:lstStyle>
          <a:p>
            <a:pPr lvl="0"/>
            <a:endParaRPr lang="de-CH" noProof="0"/>
          </a:p>
        </p:txBody>
      </p:sp>
      <p:sp>
        <p:nvSpPr>
          <p:cNvPr id="4" name="Textplatzhalter 3"/>
          <p:cNvSpPr>
            <a:spLocks noGrp="1"/>
          </p:cNvSpPr>
          <p:nvPr>
            <p:ph type="body" sz="half" idx="2"/>
          </p:nvPr>
        </p:nvSpPr>
        <p:spPr>
          <a:xfrm>
            <a:off x="8390771" y="23698288"/>
            <a:ext cx="25685115" cy="3553689"/>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de-DE" smtClean="0"/>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de-CH"/>
          </a:p>
        </p:txBody>
      </p:sp>
      <p:sp>
        <p:nvSpPr>
          <p:cNvPr id="6" name="Rectangle 5"/>
          <p:cNvSpPr>
            <a:spLocks noGrp="1" noChangeArrowheads="1"/>
          </p:cNvSpPr>
          <p:nvPr>
            <p:ph type="ftr" sz="quarter" idx="11"/>
          </p:nvPr>
        </p:nvSpPr>
        <p:spPr>
          <a:ln/>
        </p:spPr>
        <p:txBody>
          <a:bodyPr/>
          <a:lstStyle>
            <a:lvl1pPr>
              <a:defRPr/>
            </a:lvl1pPr>
          </a:lstStyle>
          <a:p>
            <a:pPr>
              <a:defRPr/>
            </a:pPr>
            <a:endParaRPr lang="de-CH"/>
          </a:p>
        </p:txBody>
      </p:sp>
      <p:sp>
        <p:nvSpPr>
          <p:cNvPr id="7" name="Rectangle 6"/>
          <p:cNvSpPr>
            <a:spLocks noGrp="1" noChangeArrowheads="1"/>
          </p:cNvSpPr>
          <p:nvPr>
            <p:ph type="sldNum" sz="quarter" idx="12"/>
          </p:nvPr>
        </p:nvSpPr>
        <p:spPr>
          <a:ln/>
        </p:spPr>
        <p:txBody>
          <a:bodyPr/>
          <a:lstStyle>
            <a:lvl1pPr>
              <a:defRPr/>
            </a:lvl1pPr>
          </a:lstStyle>
          <a:p>
            <a:pPr>
              <a:defRPr/>
            </a:pPr>
            <a:fld id="{5E52621A-F952-4452-9DBC-989FE4F90631}" type="slidenum">
              <a:rPr lang="de-CH"/>
              <a:pPr>
                <a:defRPr/>
              </a:pPr>
              <a:t>‹#›</a:t>
            </a:fld>
            <a:endParaRPr lang="de-C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40426" y="1212603"/>
            <a:ext cx="38527673" cy="5046663"/>
          </a:xfrm>
          <a:prstGeom prst="rect">
            <a:avLst/>
          </a:prstGeom>
          <a:noFill/>
          <a:ln w="9525">
            <a:noFill/>
            <a:miter lim="800000"/>
            <a:headEnd/>
            <a:tailEnd/>
          </a:ln>
        </p:spPr>
        <p:txBody>
          <a:bodyPr vert="horz" wrap="square" lIns="417556" tIns="208776" rIns="417556" bIns="208776" numCol="1" anchor="ctr" anchorCtr="0" compatLnSpc="1">
            <a:prstTxWarp prst="textNoShape">
              <a:avLst/>
            </a:prstTxWarp>
          </a:bodyPr>
          <a:lstStyle/>
          <a:p>
            <a:pPr lvl="0"/>
            <a:r>
              <a:rPr lang="de-CH" smtClean="0"/>
              <a:t>Titelmasterformat durch Klicken bearbeiten</a:t>
            </a:r>
          </a:p>
        </p:txBody>
      </p:sp>
      <p:sp>
        <p:nvSpPr>
          <p:cNvPr id="1027" name="Rectangle 3"/>
          <p:cNvSpPr>
            <a:spLocks noGrp="1" noChangeArrowheads="1"/>
          </p:cNvSpPr>
          <p:nvPr>
            <p:ph type="body" idx="1"/>
          </p:nvPr>
        </p:nvSpPr>
        <p:spPr bwMode="auto">
          <a:xfrm>
            <a:off x="2140426" y="7065330"/>
            <a:ext cx="38527673" cy="19983384"/>
          </a:xfrm>
          <a:prstGeom prst="rect">
            <a:avLst/>
          </a:prstGeom>
          <a:noFill/>
          <a:ln w="9525">
            <a:noFill/>
            <a:miter lim="800000"/>
            <a:headEnd/>
            <a:tailEnd/>
          </a:ln>
        </p:spPr>
        <p:txBody>
          <a:bodyPr vert="horz" wrap="square" lIns="417556" tIns="208776" rIns="417556" bIns="208776" numCol="1" anchor="t" anchorCtr="0" compatLnSpc="1">
            <a:prstTxWarp prst="textNoShape">
              <a:avLst/>
            </a:prstTxWarp>
          </a:bodyPr>
          <a:lstStyle/>
          <a:p>
            <a:pPr lvl="0"/>
            <a:r>
              <a:rPr lang="de-CH" smtClean="0"/>
              <a:t>Textmasterformate durch Klicken bearbeiten</a:t>
            </a:r>
          </a:p>
          <a:p>
            <a:pPr lvl="1"/>
            <a:r>
              <a:rPr lang="de-CH" smtClean="0"/>
              <a:t>Zweite Ebene</a:t>
            </a:r>
          </a:p>
          <a:p>
            <a:pPr lvl="2"/>
            <a:r>
              <a:rPr lang="de-CH" smtClean="0"/>
              <a:t>Dritte Ebene</a:t>
            </a:r>
          </a:p>
          <a:p>
            <a:pPr lvl="3"/>
            <a:r>
              <a:rPr lang="de-CH" smtClean="0"/>
              <a:t>Vierte Ebene</a:t>
            </a:r>
          </a:p>
          <a:p>
            <a:pPr lvl="4"/>
            <a:r>
              <a:rPr lang="de-CH" smtClean="0"/>
              <a:t>Fünfte Ebene</a:t>
            </a:r>
          </a:p>
        </p:txBody>
      </p:sp>
      <p:sp>
        <p:nvSpPr>
          <p:cNvPr id="1028" name="Rectangle 4"/>
          <p:cNvSpPr>
            <a:spLocks noGrp="1" noChangeArrowheads="1"/>
          </p:cNvSpPr>
          <p:nvPr>
            <p:ph type="dt" sz="half" idx="2"/>
          </p:nvPr>
        </p:nvSpPr>
        <p:spPr bwMode="auto">
          <a:xfrm>
            <a:off x="2140426" y="27574403"/>
            <a:ext cx="9988656" cy="2102776"/>
          </a:xfrm>
          <a:prstGeom prst="rect">
            <a:avLst/>
          </a:prstGeom>
          <a:noFill/>
          <a:ln w="9525">
            <a:noFill/>
            <a:miter lim="800000"/>
            <a:headEnd/>
            <a:tailEnd/>
          </a:ln>
          <a:effectLst/>
        </p:spPr>
        <p:txBody>
          <a:bodyPr vert="horz" wrap="square" lIns="417556" tIns="208776" rIns="417556" bIns="208776" numCol="1" anchor="t" anchorCtr="0" compatLnSpc="1">
            <a:prstTxWarp prst="textNoShape">
              <a:avLst/>
            </a:prstTxWarp>
          </a:bodyPr>
          <a:lstStyle>
            <a:lvl1pPr>
              <a:defRPr sz="6400"/>
            </a:lvl1pPr>
          </a:lstStyle>
          <a:p>
            <a:pPr>
              <a:defRPr/>
            </a:pPr>
            <a:endParaRPr lang="de-CH"/>
          </a:p>
        </p:txBody>
      </p:sp>
      <p:sp>
        <p:nvSpPr>
          <p:cNvPr id="1029" name="Rectangle 5"/>
          <p:cNvSpPr>
            <a:spLocks noGrp="1" noChangeArrowheads="1"/>
          </p:cNvSpPr>
          <p:nvPr>
            <p:ph type="ftr" sz="quarter" idx="3"/>
          </p:nvPr>
        </p:nvSpPr>
        <p:spPr bwMode="auto">
          <a:xfrm>
            <a:off x="14626246" y="27574403"/>
            <a:ext cx="13556033" cy="2102776"/>
          </a:xfrm>
          <a:prstGeom prst="rect">
            <a:avLst/>
          </a:prstGeom>
          <a:noFill/>
          <a:ln w="9525">
            <a:noFill/>
            <a:miter lim="800000"/>
            <a:headEnd/>
            <a:tailEnd/>
          </a:ln>
          <a:effectLst/>
        </p:spPr>
        <p:txBody>
          <a:bodyPr vert="horz" wrap="square" lIns="417556" tIns="208776" rIns="417556" bIns="208776" numCol="1" anchor="t" anchorCtr="0" compatLnSpc="1">
            <a:prstTxWarp prst="textNoShape">
              <a:avLst/>
            </a:prstTxWarp>
          </a:bodyPr>
          <a:lstStyle>
            <a:lvl1pPr algn="ctr">
              <a:defRPr sz="6400"/>
            </a:lvl1pPr>
          </a:lstStyle>
          <a:p>
            <a:pPr>
              <a:defRPr/>
            </a:pPr>
            <a:endParaRPr lang="de-CH"/>
          </a:p>
        </p:txBody>
      </p:sp>
      <p:sp>
        <p:nvSpPr>
          <p:cNvPr id="1030" name="Rectangle 6"/>
          <p:cNvSpPr>
            <a:spLocks noGrp="1" noChangeArrowheads="1"/>
          </p:cNvSpPr>
          <p:nvPr>
            <p:ph type="sldNum" sz="quarter" idx="4"/>
          </p:nvPr>
        </p:nvSpPr>
        <p:spPr bwMode="auto">
          <a:xfrm>
            <a:off x="30679443" y="27574403"/>
            <a:ext cx="9988656" cy="2102776"/>
          </a:xfrm>
          <a:prstGeom prst="rect">
            <a:avLst/>
          </a:prstGeom>
          <a:noFill/>
          <a:ln w="9525">
            <a:noFill/>
            <a:miter lim="800000"/>
            <a:headEnd/>
            <a:tailEnd/>
          </a:ln>
          <a:effectLst/>
        </p:spPr>
        <p:txBody>
          <a:bodyPr vert="horz" wrap="square" lIns="417556" tIns="208776" rIns="417556" bIns="208776" numCol="1" anchor="t" anchorCtr="0" compatLnSpc="1">
            <a:prstTxWarp prst="textNoShape">
              <a:avLst/>
            </a:prstTxWarp>
          </a:bodyPr>
          <a:lstStyle>
            <a:lvl1pPr algn="r">
              <a:defRPr sz="6400"/>
            </a:lvl1pPr>
          </a:lstStyle>
          <a:p>
            <a:pPr>
              <a:defRPr/>
            </a:pPr>
            <a:fld id="{F887761D-0257-419D-A7FA-26A92B8F88CD}" type="slidenum">
              <a:rPr lang="de-CH"/>
              <a:pPr>
                <a:defRPr/>
              </a:pPr>
              <a:t>‹#›</a:t>
            </a:fld>
            <a:endParaRPr lang="de-CH"/>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0100">
          <a:solidFill>
            <a:schemeClr val="tx2"/>
          </a:solidFill>
          <a:latin typeface="+mj-lt"/>
          <a:ea typeface="+mj-ea"/>
          <a:cs typeface="+mj-cs"/>
        </a:defRPr>
      </a:lvl1pPr>
      <a:lvl2pPr algn="ctr" rtl="0" eaLnBrk="0" fontAlgn="base" hangingPunct="0">
        <a:spcBef>
          <a:spcPct val="0"/>
        </a:spcBef>
        <a:spcAft>
          <a:spcPct val="0"/>
        </a:spcAft>
        <a:defRPr sz="20100">
          <a:solidFill>
            <a:schemeClr val="tx2"/>
          </a:solidFill>
          <a:latin typeface="Arial" charset="0"/>
        </a:defRPr>
      </a:lvl2pPr>
      <a:lvl3pPr algn="ctr" rtl="0" eaLnBrk="0" fontAlgn="base" hangingPunct="0">
        <a:spcBef>
          <a:spcPct val="0"/>
        </a:spcBef>
        <a:spcAft>
          <a:spcPct val="0"/>
        </a:spcAft>
        <a:defRPr sz="20100">
          <a:solidFill>
            <a:schemeClr val="tx2"/>
          </a:solidFill>
          <a:latin typeface="Arial" charset="0"/>
        </a:defRPr>
      </a:lvl3pPr>
      <a:lvl4pPr algn="ctr" rtl="0" eaLnBrk="0" fontAlgn="base" hangingPunct="0">
        <a:spcBef>
          <a:spcPct val="0"/>
        </a:spcBef>
        <a:spcAft>
          <a:spcPct val="0"/>
        </a:spcAft>
        <a:defRPr sz="20100">
          <a:solidFill>
            <a:schemeClr val="tx2"/>
          </a:solidFill>
          <a:latin typeface="Arial" charset="0"/>
        </a:defRPr>
      </a:lvl4pPr>
      <a:lvl5pPr algn="ctr" rtl="0" eaLnBrk="0" fontAlgn="base" hangingPunct="0">
        <a:spcBef>
          <a:spcPct val="0"/>
        </a:spcBef>
        <a:spcAft>
          <a:spcPct val="0"/>
        </a:spcAft>
        <a:defRPr sz="20100">
          <a:solidFill>
            <a:schemeClr val="tx2"/>
          </a:solidFill>
          <a:latin typeface="Arial" charset="0"/>
        </a:defRPr>
      </a:lvl5pPr>
      <a:lvl6pPr marL="2088215" algn="ctr" rtl="0" fontAlgn="base">
        <a:spcBef>
          <a:spcPct val="0"/>
        </a:spcBef>
        <a:spcAft>
          <a:spcPct val="0"/>
        </a:spcAft>
        <a:defRPr sz="20100">
          <a:solidFill>
            <a:schemeClr val="tx2"/>
          </a:solidFill>
          <a:latin typeface="Arial" charset="0"/>
        </a:defRPr>
      </a:lvl6pPr>
      <a:lvl7pPr marL="4176431" algn="ctr" rtl="0" fontAlgn="base">
        <a:spcBef>
          <a:spcPct val="0"/>
        </a:spcBef>
        <a:spcAft>
          <a:spcPct val="0"/>
        </a:spcAft>
        <a:defRPr sz="20100">
          <a:solidFill>
            <a:schemeClr val="tx2"/>
          </a:solidFill>
          <a:latin typeface="Arial" charset="0"/>
        </a:defRPr>
      </a:lvl7pPr>
      <a:lvl8pPr marL="6264646" algn="ctr" rtl="0" fontAlgn="base">
        <a:spcBef>
          <a:spcPct val="0"/>
        </a:spcBef>
        <a:spcAft>
          <a:spcPct val="0"/>
        </a:spcAft>
        <a:defRPr sz="20100">
          <a:solidFill>
            <a:schemeClr val="tx2"/>
          </a:solidFill>
          <a:latin typeface="Arial" charset="0"/>
        </a:defRPr>
      </a:lvl8pPr>
      <a:lvl9pPr marL="8352861" algn="ctr" rtl="0" fontAlgn="base">
        <a:spcBef>
          <a:spcPct val="0"/>
        </a:spcBef>
        <a:spcAft>
          <a:spcPct val="0"/>
        </a:spcAft>
        <a:defRPr sz="20100">
          <a:solidFill>
            <a:schemeClr val="tx2"/>
          </a:solidFill>
          <a:latin typeface="Arial" charset="0"/>
        </a:defRPr>
      </a:lvl9pPr>
    </p:titleStyle>
    <p:bodyStyle>
      <a:lvl1pPr marL="1566161" indent="-1566161" algn="l" rtl="0" eaLnBrk="0" fontAlgn="base" hangingPunct="0">
        <a:spcBef>
          <a:spcPct val="20000"/>
        </a:spcBef>
        <a:spcAft>
          <a:spcPct val="0"/>
        </a:spcAft>
        <a:buChar char="•"/>
        <a:defRPr sz="14600">
          <a:solidFill>
            <a:schemeClr val="tx1"/>
          </a:solidFill>
          <a:latin typeface="+mn-lt"/>
          <a:ea typeface="+mn-ea"/>
          <a:cs typeface="+mn-cs"/>
        </a:defRPr>
      </a:lvl1pPr>
      <a:lvl2pPr marL="3393350" indent="-1305135" algn="l" rtl="0" eaLnBrk="0" fontAlgn="base" hangingPunct="0">
        <a:spcBef>
          <a:spcPct val="20000"/>
        </a:spcBef>
        <a:spcAft>
          <a:spcPct val="0"/>
        </a:spcAft>
        <a:buChar char="–"/>
        <a:defRPr sz="12800">
          <a:solidFill>
            <a:schemeClr val="tx1"/>
          </a:solidFill>
          <a:latin typeface="+mn-lt"/>
        </a:defRPr>
      </a:lvl2pPr>
      <a:lvl3pPr marL="5220538" indent="-1044108" algn="l" rtl="0" eaLnBrk="0" fontAlgn="base" hangingPunct="0">
        <a:spcBef>
          <a:spcPct val="20000"/>
        </a:spcBef>
        <a:spcAft>
          <a:spcPct val="0"/>
        </a:spcAft>
        <a:buChar char="•"/>
        <a:defRPr sz="11000">
          <a:solidFill>
            <a:schemeClr val="tx1"/>
          </a:solidFill>
          <a:latin typeface="+mn-lt"/>
        </a:defRPr>
      </a:lvl3pPr>
      <a:lvl4pPr marL="7308753" indent="-1044108" algn="l" rtl="0" eaLnBrk="0" fontAlgn="base" hangingPunct="0">
        <a:spcBef>
          <a:spcPct val="20000"/>
        </a:spcBef>
        <a:spcAft>
          <a:spcPct val="0"/>
        </a:spcAft>
        <a:buChar char="–"/>
        <a:defRPr sz="9100">
          <a:solidFill>
            <a:schemeClr val="tx1"/>
          </a:solidFill>
          <a:latin typeface="+mn-lt"/>
        </a:defRPr>
      </a:lvl4pPr>
      <a:lvl5pPr marL="9396969" indent="-1044108" algn="l" rtl="0" eaLnBrk="0" fontAlgn="base" hangingPunct="0">
        <a:spcBef>
          <a:spcPct val="20000"/>
        </a:spcBef>
        <a:spcAft>
          <a:spcPct val="0"/>
        </a:spcAft>
        <a:buChar char="»"/>
        <a:defRPr sz="9100">
          <a:solidFill>
            <a:schemeClr val="tx1"/>
          </a:solidFill>
          <a:latin typeface="+mn-lt"/>
        </a:defRPr>
      </a:lvl5pPr>
      <a:lvl6pPr marL="11485184" indent="-1044108" algn="l" rtl="0" fontAlgn="base">
        <a:spcBef>
          <a:spcPct val="20000"/>
        </a:spcBef>
        <a:spcAft>
          <a:spcPct val="0"/>
        </a:spcAft>
        <a:buChar char="»"/>
        <a:defRPr sz="9100">
          <a:solidFill>
            <a:schemeClr val="tx1"/>
          </a:solidFill>
          <a:latin typeface="+mn-lt"/>
        </a:defRPr>
      </a:lvl6pPr>
      <a:lvl7pPr marL="13573399" indent="-1044108" algn="l" rtl="0" fontAlgn="base">
        <a:spcBef>
          <a:spcPct val="20000"/>
        </a:spcBef>
        <a:spcAft>
          <a:spcPct val="0"/>
        </a:spcAft>
        <a:buChar char="»"/>
        <a:defRPr sz="9100">
          <a:solidFill>
            <a:schemeClr val="tx1"/>
          </a:solidFill>
          <a:latin typeface="+mn-lt"/>
        </a:defRPr>
      </a:lvl7pPr>
      <a:lvl8pPr marL="15661615" indent="-1044108" algn="l" rtl="0" fontAlgn="base">
        <a:spcBef>
          <a:spcPct val="20000"/>
        </a:spcBef>
        <a:spcAft>
          <a:spcPct val="0"/>
        </a:spcAft>
        <a:buChar char="»"/>
        <a:defRPr sz="9100">
          <a:solidFill>
            <a:schemeClr val="tx1"/>
          </a:solidFill>
          <a:latin typeface="+mn-lt"/>
        </a:defRPr>
      </a:lvl8pPr>
      <a:lvl9pPr marL="17749830" indent="-1044108" algn="l" rtl="0" fontAlgn="base">
        <a:spcBef>
          <a:spcPct val="20000"/>
        </a:spcBef>
        <a:spcAft>
          <a:spcPct val="0"/>
        </a:spcAft>
        <a:buChar char="»"/>
        <a:defRPr sz="9100">
          <a:solidFill>
            <a:schemeClr val="tx1"/>
          </a:solidFill>
          <a:latin typeface="+mn-lt"/>
        </a:defRPr>
      </a:lvl9pPr>
    </p:bodyStyle>
    <p:otherStyle>
      <a:defPPr>
        <a:defRPr lang="de-DE"/>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descr="C:\Users\Oliver Zürcher\Downloads\technischer berichtBA (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9121" y="17624196"/>
            <a:ext cx="16750805" cy="11557351"/>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5"/>
          <p:cNvSpPr>
            <a:spLocks noChangeArrowheads="1"/>
          </p:cNvSpPr>
          <p:nvPr/>
        </p:nvSpPr>
        <p:spPr bwMode="auto">
          <a:xfrm>
            <a:off x="505381" y="834106"/>
            <a:ext cx="8933307" cy="1275684"/>
          </a:xfrm>
          <a:prstGeom prst="rect">
            <a:avLst/>
          </a:prstGeom>
          <a:noFill/>
          <a:ln w="9525">
            <a:noFill/>
            <a:miter lim="800000"/>
            <a:headEnd/>
            <a:tailEnd/>
          </a:ln>
        </p:spPr>
        <p:txBody>
          <a:bodyPr lIns="417556" tIns="208776" rIns="417556" bIns="208776" anchor="ctr"/>
          <a:lstStyle/>
          <a:p>
            <a:pPr algn="ctr"/>
            <a:endParaRPr lang="de-DE" sz="9100" dirty="0">
              <a:solidFill>
                <a:schemeClr val="tx2"/>
              </a:solidFill>
            </a:endParaRPr>
          </a:p>
        </p:txBody>
      </p:sp>
      <p:sp>
        <p:nvSpPr>
          <p:cNvPr id="2051" name="Text Box 10"/>
          <p:cNvSpPr txBox="1">
            <a:spLocks noChangeArrowheads="1"/>
          </p:cNvSpPr>
          <p:nvPr/>
        </p:nvSpPr>
        <p:spPr bwMode="auto">
          <a:xfrm>
            <a:off x="12000963" y="209445"/>
            <a:ext cx="15689843" cy="1406515"/>
          </a:xfrm>
          <a:prstGeom prst="rect">
            <a:avLst/>
          </a:prstGeom>
          <a:noFill/>
          <a:ln w="9525">
            <a:noFill/>
            <a:miter lim="800000"/>
            <a:headEnd/>
            <a:tailEnd/>
          </a:ln>
        </p:spPr>
        <p:txBody>
          <a:bodyPr wrap="square" lIns="417556" tIns="208776" rIns="417556" bIns="208776" anchor="ctr">
            <a:spAutoFit/>
          </a:bodyPr>
          <a:lstStyle/>
          <a:p>
            <a:pPr algn="ctr">
              <a:spcBef>
                <a:spcPct val="50000"/>
              </a:spcBef>
            </a:pPr>
            <a:r>
              <a:rPr lang="de-CH" sz="6400" b="1" dirty="0"/>
              <a:t>          </a:t>
            </a:r>
            <a:r>
              <a:rPr lang="de-CH" sz="6400" b="1" dirty="0" smtClean="0"/>
              <a:t>Network Testcase Engine</a:t>
            </a:r>
            <a:endParaRPr lang="de-CH" sz="6400" b="1" dirty="0"/>
          </a:p>
        </p:txBody>
      </p:sp>
      <p:sp>
        <p:nvSpPr>
          <p:cNvPr id="2052" name="Text Box 14"/>
          <p:cNvSpPr txBox="1">
            <a:spLocks noChangeArrowheads="1"/>
          </p:cNvSpPr>
          <p:nvPr/>
        </p:nvSpPr>
        <p:spPr bwMode="auto">
          <a:xfrm>
            <a:off x="26804862" y="2925673"/>
            <a:ext cx="15220695" cy="3745617"/>
          </a:xfrm>
          <a:prstGeom prst="rect">
            <a:avLst/>
          </a:prstGeom>
          <a:noFill/>
          <a:ln w="9525">
            <a:noFill/>
            <a:miter lim="800000"/>
            <a:headEnd/>
            <a:tailEnd/>
          </a:ln>
        </p:spPr>
        <p:txBody>
          <a:bodyPr wrap="square" lIns="417556" tIns="208776" rIns="417556" bIns="208776">
            <a:spAutoFit/>
          </a:bodyPr>
          <a:lstStyle/>
          <a:p>
            <a:pPr>
              <a:spcBef>
                <a:spcPct val="50000"/>
              </a:spcBef>
              <a:tabLst>
                <a:tab pos="4930508" algn="l"/>
              </a:tabLst>
            </a:pPr>
            <a:r>
              <a:rPr lang="de-CH" sz="5400" dirty="0">
                <a:latin typeface="Century Gothic" pitchFamily="34" charset="0"/>
              </a:rPr>
              <a:t>Betreuer:  	</a:t>
            </a:r>
            <a:r>
              <a:rPr lang="de-CH" sz="5400" dirty="0" smtClean="0">
                <a:latin typeface="Century Gothic" pitchFamily="34" charset="0"/>
              </a:rPr>
              <a:t>Prof. Beat Stettler</a:t>
            </a:r>
            <a:r>
              <a:rPr lang="de-CH" sz="5400" dirty="0">
                <a:latin typeface="Century Gothic" pitchFamily="34" charset="0"/>
              </a:rPr>
              <a:t>	</a:t>
            </a:r>
            <a:r>
              <a:rPr lang="de-CH" sz="5400" dirty="0" smtClean="0">
                <a:latin typeface="Century Gothic" pitchFamily="34" charset="0"/>
              </a:rPr>
              <a:t/>
            </a:r>
            <a:br>
              <a:rPr lang="de-CH" sz="5400" dirty="0" smtClean="0">
                <a:latin typeface="Century Gothic" pitchFamily="34" charset="0"/>
              </a:rPr>
            </a:br>
            <a:r>
              <a:rPr lang="de-CH" sz="5400" dirty="0" smtClean="0">
                <a:latin typeface="Century Gothic" pitchFamily="34" charset="0"/>
              </a:rPr>
              <a:t>	Michael Schneider</a:t>
            </a:r>
            <a:br>
              <a:rPr lang="de-CH" sz="5400" dirty="0" smtClean="0">
                <a:latin typeface="Century Gothic" pitchFamily="34" charset="0"/>
              </a:rPr>
            </a:br>
            <a:r>
              <a:rPr lang="de-CH" sz="5400" dirty="0" smtClean="0">
                <a:latin typeface="Century Gothic" pitchFamily="34" charset="0"/>
              </a:rPr>
              <a:t>Experte:	Markus Vögtlin, Clounet AG</a:t>
            </a:r>
            <a:br>
              <a:rPr lang="de-CH" sz="5400" dirty="0" smtClean="0">
                <a:latin typeface="Century Gothic" pitchFamily="34" charset="0"/>
              </a:rPr>
            </a:br>
            <a:r>
              <a:rPr lang="de-CH" sz="5400" dirty="0" smtClean="0">
                <a:latin typeface="Century Gothic" pitchFamily="34" charset="0"/>
              </a:rPr>
              <a:t>Gegenleser:	Andreas Steffen</a:t>
            </a:r>
            <a:endParaRPr lang="de-CH" sz="5400" dirty="0">
              <a:latin typeface="Century Gothic" pitchFamily="34" charset="0"/>
            </a:endParaRPr>
          </a:p>
        </p:txBody>
      </p:sp>
      <p:sp>
        <p:nvSpPr>
          <p:cNvPr id="2053" name="Text Box 18"/>
          <p:cNvSpPr txBox="1">
            <a:spLocks noChangeArrowheads="1"/>
          </p:cNvSpPr>
          <p:nvPr/>
        </p:nvSpPr>
        <p:spPr bwMode="auto">
          <a:xfrm>
            <a:off x="839822" y="3378460"/>
            <a:ext cx="16551141" cy="2499214"/>
          </a:xfrm>
          <a:prstGeom prst="rect">
            <a:avLst/>
          </a:prstGeom>
          <a:noFill/>
          <a:ln w="9525">
            <a:noFill/>
            <a:miter lim="800000"/>
            <a:headEnd/>
            <a:tailEnd/>
          </a:ln>
        </p:spPr>
        <p:txBody>
          <a:bodyPr lIns="417643" tIns="208822" rIns="417643" bIns="208822">
            <a:spAutoFit/>
          </a:bodyPr>
          <a:lstStyle/>
          <a:p>
            <a:pPr>
              <a:spcBef>
                <a:spcPct val="50000"/>
              </a:spcBef>
            </a:pPr>
            <a:r>
              <a:rPr lang="de-CH" sz="5400" dirty="0" smtClean="0">
                <a:latin typeface="Century Gothic" pitchFamily="34" charset="0"/>
              </a:rPr>
              <a:t>Bachelorarbeit </a:t>
            </a:r>
            <a:r>
              <a:rPr lang="de-CH" sz="5400" dirty="0">
                <a:latin typeface="Century Gothic" pitchFamily="34" charset="0"/>
              </a:rPr>
              <a:t>Frühjahrssemester </a:t>
            </a:r>
            <a:r>
              <a:rPr lang="de-CH" sz="5400" dirty="0" smtClean="0">
                <a:latin typeface="Century Gothic" pitchFamily="34" charset="0"/>
              </a:rPr>
              <a:t>2010</a:t>
            </a:r>
            <a:endParaRPr lang="de-CH" sz="5400" dirty="0">
              <a:latin typeface="Century Gothic" pitchFamily="34" charset="0"/>
            </a:endParaRPr>
          </a:p>
          <a:p>
            <a:pPr>
              <a:spcBef>
                <a:spcPct val="50000"/>
              </a:spcBef>
            </a:pPr>
            <a:r>
              <a:rPr lang="de-CH" sz="5400" dirty="0">
                <a:latin typeface="Century Gothic" pitchFamily="34" charset="0"/>
              </a:rPr>
              <a:t>Internet-Technologien und -Anwendungen</a:t>
            </a:r>
          </a:p>
        </p:txBody>
      </p:sp>
      <p:sp>
        <p:nvSpPr>
          <p:cNvPr id="2056" name="Text Box 22"/>
          <p:cNvSpPr txBox="1">
            <a:spLocks noChangeArrowheads="1"/>
          </p:cNvSpPr>
          <p:nvPr/>
        </p:nvSpPr>
        <p:spPr bwMode="auto">
          <a:xfrm>
            <a:off x="0" y="8067625"/>
            <a:ext cx="42808525" cy="698721"/>
          </a:xfrm>
          <a:prstGeom prst="rect">
            <a:avLst/>
          </a:prstGeom>
          <a:noFill/>
          <a:ln w="9525">
            <a:noFill/>
            <a:miter lim="800000"/>
            <a:headEnd/>
            <a:tailEnd/>
          </a:ln>
        </p:spPr>
        <p:txBody>
          <a:bodyPr lIns="417643" tIns="208822" rIns="417643" bIns="208822">
            <a:spAutoFit/>
          </a:bodyPr>
          <a:lstStyle/>
          <a:p>
            <a:pPr>
              <a:spcBef>
                <a:spcPct val="50000"/>
              </a:spcBef>
            </a:pPr>
            <a:endParaRPr lang="de-DE"/>
          </a:p>
        </p:txBody>
      </p:sp>
      <p:sp>
        <p:nvSpPr>
          <p:cNvPr id="2061" name="Text Box 28"/>
          <p:cNvSpPr txBox="1">
            <a:spLocks noChangeArrowheads="1"/>
          </p:cNvSpPr>
          <p:nvPr/>
        </p:nvSpPr>
        <p:spPr bwMode="auto">
          <a:xfrm>
            <a:off x="15571614" y="4969563"/>
            <a:ext cx="10204183" cy="1052665"/>
          </a:xfrm>
          <a:prstGeom prst="rect">
            <a:avLst/>
          </a:prstGeom>
          <a:noFill/>
          <a:ln w="9525">
            <a:noFill/>
            <a:miter lim="800000"/>
            <a:headEnd/>
            <a:tailEnd/>
          </a:ln>
        </p:spPr>
        <p:txBody>
          <a:bodyPr lIns="417643" tIns="208822" rIns="417643" bIns="208822">
            <a:spAutoFit/>
          </a:bodyPr>
          <a:lstStyle/>
          <a:p>
            <a:r>
              <a:rPr lang="de-CH" sz="4100" dirty="0">
                <a:latin typeface="Century Gothic" pitchFamily="34" charset="0"/>
              </a:rPr>
              <a:t>       </a:t>
            </a:r>
            <a:r>
              <a:rPr lang="de-CH" sz="4100" dirty="0" smtClean="0">
                <a:latin typeface="Century Gothic" pitchFamily="34" charset="0"/>
              </a:rPr>
              <a:t>Oliver Zürcher        Ymyr Osman</a:t>
            </a:r>
            <a:endParaRPr lang="de-CH" sz="4100" dirty="0">
              <a:latin typeface="Century Gothic" pitchFamily="34" charset="0"/>
            </a:endParaRPr>
          </a:p>
        </p:txBody>
      </p:sp>
      <p:sp>
        <p:nvSpPr>
          <p:cNvPr id="2062" name="Text Box 29"/>
          <p:cNvSpPr txBox="1">
            <a:spLocks noChangeArrowheads="1"/>
          </p:cNvSpPr>
          <p:nvPr/>
        </p:nvSpPr>
        <p:spPr bwMode="auto">
          <a:xfrm>
            <a:off x="4793665" y="10673832"/>
            <a:ext cx="843508" cy="698721"/>
          </a:xfrm>
          <a:prstGeom prst="rect">
            <a:avLst/>
          </a:prstGeom>
          <a:noFill/>
          <a:ln w="9525">
            <a:noFill/>
            <a:miter lim="800000"/>
            <a:headEnd/>
            <a:tailEnd/>
          </a:ln>
        </p:spPr>
        <p:txBody>
          <a:bodyPr wrap="none" lIns="417643" tIns="208822" rIns="417643" bIns="208822">
            <a:spAutoFit/>
          </a:bodyPr>
          <a:lstStyle/>
          <a:p>
            <a:endParaRPr lang="de-DE"/>
          </a:p>
        </p:txBody>
      </p:sp>
      <p:pic>
        <p:nvPicPr>
          <p:cNvPr id="2069" name="Picture 42" descr="Informatik"/>
          <p:cNvPicPr>
            <a:picLocks noChangeAspect="1" noChangeArrowheads="1"/>
          </p:cNvPicPr>
          <p:nvPr/>
        </p:nvPicPr>
        <p:blipFill>
          <a:blip r:embed="rId4" cstate="print"/>
          <a:srcRect/>
          <a:stretch>
            <a:fillRect/>
          </a:stretch>
        </p:blipFill>
        <p:spPr bwMode="auto">
          <a:xfrm>
            <a:off x="1174261" y="567752"/>
            <a:ext cx="9877178" cy="2488283"/>
          </a:xfrm>
          <a:prstGeom prst="rect">
            <a:avLst/>
          </a:prstGeom>
          <a:noFill/>
          <a:ln w="9525">
            <a:noFill/>
            <a:miter lim="800000"/>
            <a:headEnd/>
            <a:tailEnd/>
          </a:ln>
        </p:spPr>
      </p:pic>
      <p:pic>
        <p:nvPicPr>
          <p:cNvPr id="2073" name="Picture 2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2047770" y="1709643"/>
            <a:ext cx="2250297" cy="3000396"/>
          </a:xfrm>
          <a:prstGeom prst="rect">
            <a:avLst/>
          </a:prstGeom>
          <a:noFill/>
        </p:spPr>
      </p:pic>
      <p:pic>
        <p:nvPicPr>
          <p:cNvPr id="41" name="Bild 8" descr="http://www.ins.hsr.ch/fileadmin/templates/institutes/ins/material/bilder/logo.gif"/>
          <p:cNvPicPr/>
          <p:nvPr/>
        </p:nvPicPr>
        <p:blipFill>
          <a:blip r:embed="rId6" cstate="print"/>
          <a:srcRect/>
          <a:stretch>
            <a:fillRect/>
          </a:stretch>
        </p:blipFill>
        <p:spPr bwMode="auto">
          <a:xfrm>
            <a:off x="36334804" y="500066"/>
            <a:ext cx="5330713" cy="2424023"/>
          </a:xfrm>
          <a:prstGeom prst="rect">
            <a:avLst/>
          </a:prstGeom>
          <a:noFill/>
          <a:ln w="9525">
            <a:noFill/>
            <a:miter lim="800000"/>
            <a:headEnd/>
            <a:tailEnd/>
          </a:ln>
        </p:spPr>
      </p:pic>
      <p:pic>
        <p:nvPicPr>
          <p:cNvPr id="4" name="Picture 2" descr="C:\Users\ymyr\Desktop\screens\dashboard.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205462" y="7312467"/>
            <a:ext cx="9408309" cy="638736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27" name="Picture 3" descr="C:\Users\ymyr\Desktop\screens\testcases.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257208" y="14945316"/>
            <a:ext cx="9408309" cy="638735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6" name="Picture 5" descr="C:\Users\ymyr\Desktop\screens\vmLog.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257208" y="22367477"/>
            <a:ext cx="9408309" cy="638735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26" name="Picture 2" descr="C:\Users\Oliver Zürcher\Downloads\I_Zuercher_Oliver.jpg"/>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831" t="717"/>
          <a:stretch/>
        </p:blipFill>
        <p:spPr bwMode="auto">
          <a:xfrm>
            <a:off x="17588483" y="1731169"/>
            <a:ext cx="2231603" cy="2977706"/>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le 4"/>
          <p:cNvSpPr/>
          <p:nvPr/>
        </p:nvSpPr>
        <p:spPr>
          <a:xfrm>
            <a:off x="1345965" y="7751410"/>
            <a:ext cx="17290057" cy="8900745"/>
          </a:xfrm>
          <a:prstGeom prst="roundRect">
            <a:avLst>
              <a:gd name="adj" fmla="val 5904"/>
            </a:avLst>
          </a:prstGeom>
          <a:solidFill>
            <a:schemeClr val="accent3">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481013" marR="0">
              <a:lnSpc>
                <a:spcPct val="115000"/>
              </a:lnSpc>
              <a:spcBef>
                <a:spcPts val="0"/>
              </a:spcBef>
              <a:spcAft>
                <a:spcPts val="1000"/>
              </a:spcAft>
            </a:pPr>
            <a:r>
              <a:rPr lang="de-CH" sz="3200" dirty="0">
                <a:solidFill>
                  <a:schemeClr val="tx1"/>
                </a:solidFill>
                <a:latin typeface="Century Gothic"/>
                <a:ea typeface="Times New Roman"/>
                <a:cs typeface="Times New Roman"/>
              </a:rPr>
              <a:t>Durch den immer grösser werdenden Kundenstamm der Internet Access Plattform MPP, verkomplizieren sich die Testszenarien der Software enorm. Damit realitätsnahe Tests durchgeführt werden können, werden über tausend Clients benötigt.</a:t>
            </a:r>
          </a:p>
          <a:p>
            <a:pPr marL="481013" marR="0">
              <a:lnSpc>
                <a:spcPct val="115000"/>
              </a:lnSpc>
              <a:spcBef>
                <a:spcPts val="0"/>
              </a:spcBef>
              <a:spcAft>
                <a:spcPts val="1000"/>
              </a:spcAft>
            </a:pPr>
            <a:r>
              <a:rPr lang="de-CH" sz="3200" dirty="0">
                <a:solidFill>
                  <a:schemeClr val="tx1"/>
                </a:solidFill>
                <a:latin typeface="Century Gothic"/>
                <a:cs typeface="Times New Roman"/>
              </a:rPr>
              <a:t>Es soll ein Testsystem aufgebaut werden, in dem einzelne Testcases aus verschiedenen Tasks zusammengebaut werden können. Ein Task ist zum Beispiel das Einloggen beim MPP oder einen Ping Befehl absetzen. Testcases sollen in einem Szenario zusammengefasst werden. Dabei soll eine Anzahl an Clients für jeden Testcase definiert werden können.</a:t>
            </a:r>
          </a:p>
          <a:p>
            <a:pPr marL="481013" marR="0">
              <a:lnSpc>
                <a:spcPct val="115000"/>
              </a:lnSpc>
              <a:spcBef>
                <a:spcPts val="0"/>
              </a:spcBef>
              <a:spcAft>
                <a:spcPts val="1000"/>
              </a:spcAft>
            </a:pPr>
            <a:r>
              <a:rPr lang="de-CH" sz="3200" dirty="0">
                <a:solidFill>
                  <a:schemeClr val="tx1"/>
                </a:solidFill>
                <a:latin typeface="Century Gothic"/>
                <a:cs typeface="Times New Roman"/>
              </a:rPr>
              <a:t>Die Verwaltung der Szenarien und Testcases soll über eine Webapplikation erfolgen. Ebenfalls soll ein konfiguriertes Szenario direkt in der Webapplikation gestartet werden können. Dabei soll die Applikation die VMs automatisch auf die Nodes verteilen und aufstarten.</a:t>
            </a:r>
            <a:endParaRPr lang="de-CH" sz="3200" dirty="0">
              <a:solidFill>
                <a:schemeClr val="tx1"/>
              </a:solidFill>
              <a:latin typeface="Century Gothic" pitchFamily="34" charset="0"/>
            </a:endParaRPr>
          </a:p>
        </p:txBody>
      </p:sp>
      <p:sp>
        <p:nvSpPr>
          <p:cNvPr id="2" name="Rounded Rectangle 1"/>
          <p:cNvSpPr/>
          <p:nvPr/>
        </p:nvSpPr>
        <p:spPr>
          <a:xfrm>
            <a:off x="2706217" y="7291115"/>
            <a:ext cx="5888113" cy="928315"/>
          </a:xfrm>
          <a:prstGeom prst="roundRect">
            <a:avLst/>
          </a:prstGeom>
          <a:solidFill>
            <a:srgbClr val="66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3600" b="1" dirty="0" smtClean="0">
                <a:solidFill>
                  <a:schemeClr val="tx1"/>
                </a:solidFill>
                <a:latin typeface="Century Gothic" pitchFamily="34" charset="0"/>
              </a:rPr>
              <a:t>Aufgabenstellung</a:t>
            </a:r>
            <a:endParaRPr lang="de-CH" b="1" dirty="0">
              <a:solidFill>
                <a:schemeClr val="tx1"/>
              </a:solidFill>
              <a:latin typeface="Century Gothic" pitchFamily="34" charset="0"/>
            </a:endParaRPr>
          </a:p>
        </p:txBody>
      </p:sp>
      <p:sp>
        <p:nvSpPr>
          <p:cNvPr id="26" name="Rounded Rectangle 25"/>
          <p:cNvSpPr/>
          <p:nvPr/>
        </p:nvSpPr>
        <p:spPr>
          <a:xfrm>
            <a:off x="19748078" y="7772762"/>
            <a:ext cx="11017224" cy="5927065"/>
          </a:xfrm>
          <a:prstGeom prst="roundRect">
            <a:avLst>
              <a:gd name="adj" fmla="val 5904"/>
            </a:avLst>
          </a:prstGeom>
          <a:solidFill>
            <a:schemeClr val="accent3">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890588" indent="-457200">
              <a:buFont typeface="Arial" pitchFamily="34" charset="0"/>
              <a:buChar char="•"/>
            </a:pPr>
            <a:r>
              <a:rPr lang="de-CH" sz="3200" dirty="0">
                <a:solidFill>
                  <a:schemeClr val="tx1"/>
                </a:solidFill>
                <a:latin typeface="Century Gothic" pitchFamily="34" charset="0"/>
              </a:rPr>
              <a:t>Eingabemasken zur Verwaltung der Testcases</a:t>
            </a:r>
          </a:p>
          <a:p>
            <a:pPr marL="890588" indent="-457200">
              <a:buFont typeface="Arial" pitchFamily="34" charset="0"/>
              <a:buChar char="•"/>
            </a:pPr>
            <a:r>
              <a:rPr lang="de-CH" sz="3200" dirty="0">
                <a:solidFill>
                  <a:schemeClr val="tx1"/>
                </a:solidFill>
                <a:latin typeface="Century Gothic" pitchFamily="34" charset="0"/>
              </a:rPr>
              <a:t>Triggert alle Nodes im Netzwerk um diese beim NTE-Service anzumelden</a:t>
            </a:r>
          </a:p>
          <a:p>
            <a:pPr marL="890588" indent="-457200">
              <a:buFont typeface="Arial" pitchFamily="34" charset="0"/>
              <a:buChar char="•"/>
            </a:pPr>
            <a:r>
              <a:rPr lang="de-CH" sz="3200" dirty="0">
                <a:solidFill>
                  <a:schemeClr val="tx1"/>
                </a:solidFill>
                <a:latin typeface="Century Gothic" pitchFamily="34" charset="0"/>
              </a:rPr>
              <a:t>Neue Tasks können hinzugefügt werden</a:t>
            </a:r>
          </a:p>
          <a:p>
            <a:pPr marL="890588" indent="-457200">
              <a:buFont typeface="Arial" pitchFamily="34" charset="0"/>
              <a:buChar char="•"/>
            </a:pPr>
            <a:r>
              <a:rPr lang="de-CH" sz="3200" dirty="0">
                <a:solidFill>
                  <a:schemeClr val="tx1"/>
                </a:solidFill>
                <a:latin typeface="Century Gothic" pitchFamily="34" charset="0"/>
              </a:rPr>
              <a:t>Testcases und Szenarios können mittels Drag und Drop zusammengebaut werden</a:t>
            </a:r>
          </a:p>
          <a:p>
            <a:pPr marL="890588" indent="-457200">
              <a:buFont typeface="Arial" pitchFamily="34" charset="0"/>
              <a:buChar char="•"/>
            </a:pPr>
            <a:r>
              <a:rPr lang="de-CH" sz="3200" dirty="0">
                <a:solidFill>
                  <a:schemeClr val="tx1"/>
                </a:solidFill>
                <a:latin typeface="Century Gothic" pitchFamily="34" charset="0"/>
              </a:rPr>
              <a:t>Reports zu ausgeführten Szenarien</a:t>
            </a:r>
          </a:p>
          <a:p>
            <a:pPr marL="890588" indent="-457200">
              <a:buFont typeface="Arial" pitchFamily="34" charset="0"/>
              <a:buChar char="•"/>
            </a:pPr>
            <a:r>
              <a:rPr lang="de-CH" sz="3200" dirty="0">
                <a:solidFill>
                  <a:schemeClr val="tx1"/>
                </a:solidFill>
                <a:latin typeface="Century Gothic" pitchFamily="34" charset="0"/>
              </a:rPr>
              <a:t>Benutzerverwaltung</a:t>
            </a:r>
          </a:p>
          <a:p>
            <a:pPr marL="890588" indent="-457200">
              <a:buFont typeface="Arial" pitchFamily="34" charset="0"/>
              <a:buChar char="•"/>
            </a:pPr>
            <a:r>
              <a:rPr lang="de-CH" sz="3200" dirty="0">
                <a:solidFill>
                  <a:schemeClr val="tx1"/>
                </a:solidFill>
                <a:latin typeface="Century Gothic" pitchFamily="34" charset="0"/>
              </a:rPr>
              <a:t>Statusanzeige</a:t>
            </a:r>
          </a:p>
          <a:p>
            <a:pPr marL="890588" indent="-457200">
              <a:buFont typeface="Arial" pitchFamily="34" charset="0"/>
              <a:buChar char="•"/>
            </a:pPr>
            <a:r>
              <a:rPr lang="de-CH" sz="3200" dirty="0">
                <a:solidFill>
                  <a:schemeClr val="tx1"/>
                </a:solidFill>
                <a:latin typeface="Century Gothic" pitchFamily="34" charset="0"/>
              </a:rPr>
              <a:t>Log Console</a:t>
            </a:r>
          </a:p>
        </p:txBody>
      </p:sp>
      <p:sp>
        <p:nvSpPr>
          <p:cNvPr id="27" name="Rounded Rectangle 26"/>
          <p:cNvSpPr/>
          <p:nvPr/>
        </p:nvSpPr>
        <p:spPr>
          <a:xfrm>
            <a:off x="21108330" y="7373658"/>
            <a:ext cx="6983948" cy="755503"/>
          </a:xfrm>
          <a:prstGeom prst="roundRect">
            <a:avLst/>
          </a:prstGeom>
          <a:solidFill>
            <a:srgbClr val="66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3600" b="1" dirty="0" smtClean="0">
                <a:solidFill>
                  <a:schemeClr val="tx1"/>
                </a:solidFill>
                <a:latin typeface="Century Gothic" pitchFamily="34" charset="0"/>
              </a:rPr>
              <a:t>Webapplikation</a:t>
            </a:r>
            <a:endParaRPr lang="de-CH" b="1" dirty="0">
              <a:solidFill>
                <a:schemeClr val="tx1"/>
              </a:solidFill>
              <a:latin typeface="Century Gothic" pitchFamily="34" charset="0"/>
            </a:endParaRPr>
          </a:p>
        </p:txBody>
      </p:sp>
      <p:sp>
        <p:nvSpPr>
          <p:cNvPr id="29" name="Rounded Rectangle 28"/>
          <p:cNvSpPr/>
          <p:nvPr/>
        </p:nvSpPr>
        <p:spPr>
          <a:xfrm>
            <a:off x="19748078" y="15073695"/>
            <a:ext cx="11017224" cy="6475004"/>
          </a:xfrm>
          <a:prstGeom prst="roundRect">
            <a:avLst>
              <a:gd name="adj" fmla="val 5904"/>
            </a:avLst>
          </a:prstGeom>
          <a:solidFill>
            <a:schemeClr val="accent3">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890588" indent="-457200">
              <a:buFont typeface="Arial" pitchFamily="34" charset="0"/>
              <a:buChar char="•"/>
            </a:pPr>
            <a:r>
              <a:rPr lang="de-CH" sz="3200" dirty="0" smtClean="0">
                <a:solidFill>
                  <a:schemeClr val="tx1"/>
                </a:solidFill>
                <a:latin typeface="Century Gothic" pitchFamily="34" charset="0"/>
              </a:rPr>
              <a:t>Stellt </a:t>
            </a:r>
            <a:r>
              <a:rPr lang="de-CH" sz="3200" dirty="0">
                <a:solidFill>
                  <a:schemeClr val="tx1"/>
                </a:solidFill>
                <a:latin typeface="Century Gothic" pitchFamily="34" charset="0"/>
              </a:rPr>
              <a:t>HW für die Virtualisation der Clients zur Verfügung</a:t>
            </a:r>
          </a:p>
          <a:p>
            <a:pPr marL="890588" indent="-457200">
              <a:buFont typeface="Arial" pitchFamily="34" charset="0"/>
              <a:buChar char="•"/>
            </a:pPr>
            <a:r>
              <a:rPr lang="de-CH" sz="3200" dirty="0">
                <a:solidFill>
                  <a:schemeClr val="tx1"/>
                </a:solidFill>
                <a:latin typeface="Century Gothic" pitchFamily="34" charset="0"/>
              </a:rPr>
              <a:t>OS: Debian 5.0 oder Ubuntu 10.4</a:t>
            </a:r>
          </a:p>
          <a:p>
            <a:pPr marL="890588" indent="-457200">
              <a:buFont typeface="Arial" pitchFamily="34" charset="0"/>
              <a:buChar char="•"/>
            </a:pPr>
            <a:r>
              <a:rPr lang="de-CH" sz="3200" dirty="0">
                <a:solidFill>
                  <a:schemeClr val="tx1"/>
                </a:solidFill>
                <a:latin typeface="Century Gothic" pitchFamily="34" charset="0"/>
              </a:rPr>
              <a:t>Basisimage für VMs vorinstalliert</a:t>
            </a:r>
            <a:br>
              <a:rPr lang="de-CH" sz="3200" dirty="0">
                <a:solidFill>
                  <a:schemeClr val="tx1"/>
                </a:solidFill>
                <a:latin typeface="Century Gothic" pitchFamily="34" charset="0"/>
              </a:rPr>
            </a:br>
            <a:r>
              <a:rPr lang="de-CH" sz="3200" dirty="0">
                <a:solidFill>
                  <a:schemeClr val="tx1"/>
                </a:solidFill>
                <a:latin typeface="Century Gothic" pitchFamily="34" charset="0"/>
                <a:sym typeface="Wingdings" pitchFamily="2" charset="2"/>
              </a:rPr>
              <a:t> Clients verwenden Overlay Image</a:t>
            </a:r>
            <a:endParaRPr lang="de-CH" sz="3200" dirty="0">
              <a:solidFill>
                <a:schemeClr val="tx1"/>
              </a:solidFill>
              <a:latin typeface="Century Gothic" pitchFamily="34" charset="0"/>
            </a:endParaRPr>
          </a:p>
          <a:p>
            <a:pPr marL="890588" indent="-457200">
              <a:buFont typeface="Arial" pitchFamily="34" charset="0"/>
              <a:buChar char="•"/>
            </a:pPr>
            <a:r>
              <a:rPr lang="de-CH" sz="3200" dirty="0">
                <a:solidFill>
                  <a:schemeClr val="tx1"/>
                </a:solidFill>
                <a:latin typeface="Century Gothic" pitchFamily="34" charset="0"/>
              </a:rPr>
              <a:t>VMRemoteControl  Applikation bietet via .NET Remoting dem NTE Service Zugriff auf die Node (Steuerung/Verwaltung der lokalen virtuellen Maschinen)</a:t>
            </a:r>
          </a:p>
          <a:p>
            <a:pPr marL="890588" indent="-457200">
              <a:buFont typeface="Arial" pitchFamily="34" charset="0"/>
              <a:buChar char="•"/>
            </a:pPr>
            <a:r>
              <a:rPr lang="de-CH" sz="3200" dirty="0">
                <a:solidFill>
                  <a:schemeClr val="tx1"/>
                </a:solidFill>
                <a:latin typeface="Century Gothic" pitchFamily="34" charset="0"/>
              </a:rPr>
              <a:t>Antworten auf ASCII «request_register» Multicast Paket mit Systeminformationen</a:t>
            </a:r>
          </a:p>
        </p:txBody>
      </p:sp>
      <p:sp>
        <p:nvSpPr>
          <p:cNvPr id="30" name="Rounded Rectangle 29"/>
          <p:cNvSpPr/>
          <p:nvPr/>
        </p:nvSpPr>
        <p:spPr>
          <a:xfrm>
            <a:off x="21108330" y="14613399"/>
            <a:ext cx="6983948" cy="928315"/>
          </a:xfrm>
          <a:prstGeom prst="roundRect">
            <a:avLst/>
          </a:prstGeom>
          <a:solidFill>
            <a:srgbClr val="66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3600" b="1" dirty="0" smtClean="0">
                <a:solidFill>
                  <a:schemeClr val="tx1"/>
                </a:solidFill>
                <a:latin typeface="Century Gothic" pitchFamily="34" charset="0"/>
              </a:rPr>
              <a:t>Node</a:t>
            </a:r>
            <a:endParaRPr lang="de-CH" b="1" dirty="0">
              <a:solidFill>
                <a:schemeClr val="tx1"/>
              </a:solidFill>
              <a:latin typeface="Century Gothic" pitchFamily="34" charset="0"/>
            </a:endParaRPr>
          </a:p>
        </p:txBody>
      </p:sp>
      <p:sp>
        <p:nvSpPr>
          <p:cNvPr id="31" name="Rounded Rectangle 30"/>
          <p:cNvSpPr/>
          <p:nvPr/>
        </p:nvSpPr>
        <p:spPr>
          <a:xfrm>
            <a:off x="19748078" y="22878382"/>
            <a:ext cx="11017224" cy="5876454"/>
          </a:xfrm>
          <a:prstGeom prst="roundRect">
            <a:avLst>
              <a:gd name="adj" fmla="val 5904"/>
            </a:avLst>
          </a:prstGeom>
          <a:solidFill>
            <a:schemeClr val="accent3">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938213" indent="-457200">
              <a:buFont typeface="Arial" pitchFamily="34" charset="0"/>
              <a:buChar char="•"/>
            </a:pPr>
            <a:r>
              <a:rPr lang="de-CH" sz="3200" dirty="0">
                <a:solidFill>
                  <a:schemeClr val="tx1"/>
                </a:solidFill>
                <a:latin typeface="Century Gothic" pitchFamily="34" charset="0"/>
              </a:rPr>
              <a:t>Der  Network Testcase Engine Service (NTE </a:t>
            </a:r>
            <a:r>
              <a:rPr lang="de-CH" sz="3200" dirty="0" smtClean="0">
                <a:solidFill>
                  <a:schemeClr val="tx1"/>
                </a:solidFill>
                <a:latin typeface="Century Gothic" pitchFamily="34" charset="0"/>
              </a:rPr>
              <a:t>Service im Bild) </a:t>
            </a:r>
            <a:r>
              <a:rPr lang="de-CH" sz="3200" dirty="0">
                <a:solidFill>
                  <a:schemeClr val="tx1"/>
                </a:solidFill>
                <a:latin typeface="Century Gothic" pitchFamily="34" charset="0"/>
              </a:rPr>
              <a:t>stellt die Schnittelle zur Steuerung der Nodes dem Webinterface zur Verfügung</a:t>
            </a:r>
          </a:p>
          <a:p>
            <a:pPr marL="938213" indent="-457200">
              <a:buFont typeface="Arial" pitchFamily="34" charset="0"/>
              <a:buChar char="•"/>
            </a:pPr>
            <a:r>
              <a:rPr lang="de-CH" sz="3200" dirty="0">
                <a:solidFill>
                  <a:schemeClr val="tx1"/>
                </a:solidFill>
                <a:latin typeface="Century Gothic" pitchFamily="34" charset="0"/>
              </a:rPr>
              <a:t>Das Webinterface ist eine ASP.NET MVC 2.0 Seite welche vom IIS-Server gehostet wird</a:t>
            </a:r>
          </a:p>
          <a:p>
            <a:pPr marL="938213" indent="-457200">
              <a:buFont typeface="Arial" pitchFamily="34" charset="0"/>
              <a:buChar char="•"/>
            </a:pPr>
            <a:r>
              <a:rPr lang="de-CH" sz="3200" dirty="0">
                <a:solidFill>
                  <a:schemeClr val="tx1"/>
                </a:solidFill>
                <a:latin typeface="Century Gothic" pitchFamily="34" charset="0"/>
              </a:rPr>
              <a:t>Die Datenbank ist ein MSSQL2008-Server. Als OR-Mapper wird das Entitiy Framework 4.0 CTP3 eingesetzt</a:t>
            </a:r>
          </a:p>
          <a:p>
            <a:pPr marL="938213" indent="-457200">
              <a:buFont typeface="Arial" pitchFamily="34" charset="0"/>
              <a:buChar char="•"/>
            </a:pPr>
            <a:r>
              <a:rPr lang="de-CH" sz="3200" dirty="0">
                <a:solidFill>
                  <a:schemeClr val="tx1"/>
                </a:solidFill>
                <a:latin typeface="Century Gothic" pitchFamily="34" charset="0"/>
              </a:rPr>
              <a:t>NTE Service verteilt die VMs optimal nach anzahl Cores und RAM</a:t>
            </a:r>
            <a:endParaRPr lang="de-CH" sz="3200" dirty="0">
              <a:solidFill>
                <a:schemeClr val="tx1"/>
              </a:solidFill>
              <a:latin typeface="Calibri" pitchFamily="34" charset="0"/>
            </a:endParaRPr>
          </a:p>
        </p:txBody>
      </p:sp>
      <p:sp>
        <p:nvSpPr>
          <p:cNvPr id="32" name="Rounded Rectangle 31"/>
          <p:cNvSpPr/>
          <p:nvPr/>
        </p:nvSpPr>
        <p:spPr>
          <a:xfrm>
            <a:off x="21108330" y="22418086"/>
            <a:ext cx="5888113" cy="928315"/>
          </a:xfrm>
          <a:prstGeom prst="roundRect">
            <a:avLst/>
          </a:prstGeom>
          <a:solidFill>
            <a:srgbClr val="66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3600" b="1" dirty="0" smtClean="0">
                <a:solidFill>
                  <a:schemeClr val="tx1"/>
                </a:solidFill>
                <a:latin typeface="Century Gothic" pitchFamily="34" charset="0"/>
              </a:rPr>
              <a:t>Server</a:t>
            </a:r>
            <a:endParaRPr lang="de-CH" b="1" dirty="0">
              <a:solidFill>
                <a:schemeClr val="tx1"/>
              </a:solidFill>
              <a:latin typeface="Century Gothic"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D9EFA859E12EA4A985B6FAACB6147BF" ma:contentTypeVersion="0" ma:contentTypeDescription="Create a new document." ma:contentTypeScope="" ma:versionID="20c4aea75769188cf3ea7a4fd03dcac3">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2B6F7A7B-E113-48D6-BDD9-2CF34C5811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9AEDAD54-E61F-4745-B091-59E0F9927557}">
  <ds:schemaRefs>
    <ds:schemaRef ds:uri="http://schemas.microsoft.com/sharepoint/v3/contenttype/forms"/>
  </ds:schemaRefs>
</ds:datastoreItem>
</file>

<file path=customXml/itemProps3.xml><?xml version="1.0" encoding="utf-8"?>
<ds:datastoreItem xmlns:ds="http://schemas.openxmlformats.org/officeDocument/2006/customXml" ds:itemID="{6A82623B-E7A4-4D54-9852-4EE56A61F361}">
  <ds:schemaRefs>
    <ds:schemaRef ds:uri="http://schemas.microsoft.com/office/2006/metadata/properties"/>
    <ds:schemaRef ds:uri="http://www.w3.org/XML/1998/namespace"/>
    <ds:schemaRef ds:uri="http://schemas.microsoft.com/office/2006/documentManagement/types"/>
    <ds:schemaRef ds:uri="http://schemas.openxmlformats.org/package/2006/metadata/core-properties"/>
    <ds:schemaRef ds:uri="http://purl.org/dc/dcmitype/"/>
    <ds:schemaRef ds:uri="http://purl.org/dc/elements/1.1/"/>
    <ds:schemaRef ds:uri="http://purl.org/dc/terms/"/>
  </ds:schemaRefs>
</ds:datastoreItem>
</file>

<file path=docProps/app.xml><?xml version="1.0" encoding="utf-8"?>
<Properties xmlns="http://schemas.openxmlformats.org/officeDocument/2006/extended-properties" xmlns:vt="http://schemas.openxmlformats.org/officeDocument/2006/docPropsVTypes">
  <TotalTime>0</TotalTime>
  <Words>270</Words>
  <Application>Microsoft Office PowerPoint</Application>
  <PresentationFormat>Custom</PresentationFormat>
  <Paragraphs>31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Standarddesign</vt:lpstr>
      <vt:lpstr>PowerPoint Presentation</vt:lpstr>
    </vt:vector>
  </TitlesOfParts>
  <Company>HSR, Abteilung Informatik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Jeanette Ebnöther</dc:creator>
  <cp:lastModifiedBy>oli</cp:lastModifiedBy>
  <cp:revision>102</cp:revision>
  <dcterms:created xsi:type="dcterms:W3CDTF">2005-11-30T15:17:50Z</dcterms:created>
  <dcterms:modified xsi:type="dcterms:W3CDTF">2010-06-17T07:29:38Z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0x0101002D9EFA859E12EA4A985B6FAACB6147BF</vt:lpwstr>
  </property>
</Properties>
</file>